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8" r:id="rId2"/>
    <p:sldMasterId id="2147483752" r:id="rId3"/>
    <p:sldMasterId id="2147483760" r:id="rId4"/>
  </p:sldMasterIdLst>
  <p:notesMasterIdLst>
    <p:notesMasterId r:id="rId96"/>
  </p:notesMasterIdLst>
  <p:handoutMasterIdLst>
    <p:handoutMasterId r:id="rId97"/>
  </p:handoutMasterIdLst>
  <p:sldIdLst>
    <p:sldId id="256" r:id="rId5"/>
    <p:sldId id="379" r:id="rId6"/>
    <p:sldId id="382" r:id="rId7"/>
    <p:sldId id="257" r:id="rId8"/>
    <p:sldId id="259" r:id="rId9"/>
    <p:sldId id="306" r:id="rId10"/>
    <p:sldId id="260" r:id="rId11"/>
    <p:sldId id="258" r:id="rId12"/>
    <p:sldId id="262" r:id="rId13"/>
    <p:sldId id="263" r:id="rId14"/>
    <p:sldId id="271" r:id="rId15"/>
    <p:sldId id="272" r:id="rId16"/>
    <p:sldId id="273" r:id="rId17"/>
    <p:sldId id="274" r:id="rId18"/>
    <p:sldId id="275" r:id="rId19"/>
    <p:sldId id="276" r:id="rId20"/>
    <p:sldId id="307" r:id="rId21"/>
    <p:sldId id="277" r:id="rId22"/>
    <p:sldId id="278" r:id="rId23"/>
    <p:sldId id="279" r:id="rId24"/>
    <p:sldId id="280" r:id="rId25"/>
    <p:sldId id="281" r:id="rId26"/>
    <p:sldId id="290" r:id="rId27"/>
    <p:sldId id="289" r:id="rId28"/>
    <p:sldId id="288" r:id="rId29"/>
    <p:sldId id="282" r:id="rId30"/>
    <p:sldId id="285" r:id="rId31"/>
    <p:sldId id="291" r:id="rId32"/>
    <p:sldId id="293" r:id="rId33"/>
    <p:sldId id="292" r:id="rId34"/>
    <p:sldId id="299" r:id="rId35"/>
    <p:sldId id="283" r:id="rId36"/>
    <p:sldId id="284" r:id="rId37"/>
    <p:sldId id="294" r:id="rId38"/>
    <p:sldId id="300" r:id="rId39"/>
    <p:sldId id="301" r:id="rId40"/>
    <p:sldId id="302" r:id="rId41"/>
    <p:sldId id="286" r:id="rId42"/>
    <p:sldId id="303" r:id="rId43"/>
    <p:sldId id="295" r:id="rId44"/>
    <p:sldId id="296" r:id="rId45"/>
    <p:sldId id="304" r:id="rId46"/>
    <p:sldId id="297" r:id="rId47"/>
    <p:sldId id="305" r:id="rId48"/>
    <p:sldId id="298" r:id="rId49"/>
    <p:sldId id="287" r:id="rId50"/>
    <p:sldId id="264" r:id="rId51"/>
    <p:sldId id="265" r:id="rId52"/>
    <p:sldId id="308" r:id="rId53"/>
    <p:sldId id="266" r:id="rId54"/>
    <p:sldId id="267" r:id="rId55"/>
    <p:sldId id="309" r:id="rId56"/>
    <p:sldId id="322" r:id="rId57"/>
    <p:sldId id="268" r:id="rId58"/>
    <p:sldId id="356" r:id="rId59"/>
    <p:sldId id="357" r:id="rId60"/>
    <p:sldId id="310" r:id="rId61"/>
    <p:sldId id="311" r:id="rId62"/>
    <p:sldId id="323" r:id="rId63"/>
    <p:sldId id="324" r:id="rId64"/>
    <p:sldId id="312" r:id="rId65"/>
    <p:sldId id="313" r:id="rId66"/>
    <p:sldId id="314" r:id="rId67"/>
    <p:sldId id="315" r:id="rId68"/>
    <p:sldId id="325" r:id="rId69"/>
    <p:sldId id="316" r:id="rId70"/>
    <p:sldId id="326" r:id="rId71"/>
    <p:sldId id="327" r:id="rId72"/>
    <p:sldId id="317" r:id="rId73"/>
    <p:sldId id="328" r:id="rId74"/>
    <p:sldId id="329" r:id="rId75"/>
    <p:sldId id="330" r:id="rId76"/>
    <p:sldId id="331" r:id="rId77"/>
    <p:sldId id="332" r:id="rId78"/>
    <p:sldId id="333" r:id="rId79"/>
    <p:sldId id="318" r:id="rId80"/>
    <p:sldId id="319" r:id="rId81"/>
    <p:sldId id="320" r:id="rId82"/>
    <p:sldId id="321" r:id="rId83"/>
    <p:sldId id="336" r:id="rId84"/>
    <p:sldId id="334" r:id="rId85"/>
    <p:sldId id="337" r:id="rId86"/>
    <p:sldId id="343" r:id="rId87"/>
    <p:sldId id="338" r:id="rId88"/>
    <p:sldId id="344" r:id="rId89"/>
    <p:sldId id="339" r:id="rId90"/>
    <p:sldId id="340" r:id="rId91"/>
    <p:sldId id="341" r:id="rId92"/>
    <p:sldId id="360" r:id="rId93"/>
    <p:sldId id="342" r:id="rId94"/>
    <p:sldId id="355"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51569-DC58-43D8-B5C5-C7B00809DC0C}" v="302" dt="2021-10-19T13:33:54.051"/>
    <p1510:client id="{C09C8363-EC17-4D52-AAAB-4D27E3F21302}" v="257" dt="2021-10-19T13:28:06.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97" autoAdjust="0"/>
  </p:normalViewPr>
  <p:slideViewPr>
    <p:cSldViewPr snapToGrid="0">
      <p:cViewPr varScale="1">
        <p:scale>
          <a:sx n="101" d="100"/>
          <a:sy n="101" d="100"/>
        </p:scale>
        <p:origin x="39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a D Shanbhag" userId="25a8e7c4-426b-46ff-8c7b-e122eb57cf30" providerId="ADAL" clId="{C09C8363-EC17-4D52-AAAB-4D27E3F21302}"/>
    <pc:docChg chg="undo custSel modSld modMainMaster">
      <pc:chgData name="Anusha D Shanbhag" userId="25a8e7c4-426b-46ff-8c7b-e122eb57cf30" providerId="ADAL" clId="{C09C8363-EC17-4D52-AAAB-4D27E3F21302}" dt="2021-10-19T13:59:23.583" v="380" actId="1076"/>
      <pc:docMkLst>
        <pc:docMk/>
      </pc:docMkLst>
      <pc:sldChg chg="addSp delSp modSp mod setBg modClrScheme chgLayout">
        <pc:chgData name="Anusha D Shanbhag" userId="25a8e7c4-426b-46ff-8c7b-e122eb57cf30" providerId="ADAL" clId="{C09C8363-EC17-4D52-AAAB-4D27E3F21302}" dt="2021-10-19T12:51:03.770" v="23" actId="20577"/>
        <pc:sldMkLst>
          <pc:docMk/>
          <pc:sldMk cId="2423365334" sldId="256"/>
        </pc:sldMkLst>
        <pc:spChg chg="add del mod ord">
          <ac:chgData name="Anusha D Shanbhag" userId="25a8e7c4-426b-46ff-8c7b-e122eb57cf30" providerId="ADAL" clId="{C09C8363-EC17-4D52-AAAB-4D27E3F21302}" dt="2021-10-19T12:33:58.652" v="1" actId="700"/>
          <ac:spMkLst>
            <pc:docMk/>
            <pc:sldMk cId="2423365334" sldId="256"/>
            <ac:spMk id="2" creationId="{C7DBE608-C293-4B79-9D9C-70452789A0D4}"/>
          </ac:spMkLst>
        </pc:spChg>
        <pc:spChg chg="del mod ord">
          <ac:chgData name="Anusha D Shanbhag" userId="25a8e7c4-426b-46ff-8c7b-e122eb57cf30" providerId="ADAL" clId="{C09C8363-EC17-4D52-AAAB-4D27E3F21302}" dt="2021-10-19T12:50:56.089" v="10" actId="478"/>
          <ac:spMkLst>
            <pc:docMk/>
            <pc:sldMk cId="2423365334" sldId="256"/>
            <ac:spMk id="3" creationId="{7CE1EB7C-4774-4F48-8A14-4096C2274937}"/>
          </ac:spMkLst>
        </pc:spChg>
        <pc:spChg chg="add del mod ord">
          <ac:chgData name="Anusha D Shanbhag" userId="25a8e7c4-426b-46ff-8c7b-e122eb57cf30" providerId="ADAL" clId="{C09C8363-EC17-4D52-AAAB-4D27E3F21302}" dt="2021-10-19T12:50:46.463" v="8" actId="700"/>
          <ac:spMkLst>
            <pc:docMk/>
            <pc:sldMk cId="2423365334" sldId="256"/>
            <ac:spMk id="4" creationId="{780F1593-989F-4731-9BF4-4C81957DA986}"/>
          </ac:spMkLst>
        </pc:spChg>
        <pc:spChg chg="add mod ord">
          <ac:chgData name="Anusha D Shanbhag" userId="25a8e7c4-426b-46ff-8c7b-e122eb57cf30" providerId="ADAL" clId="{C09C8363-EC17-4D52-AAAB-4D27E3F21302}" dt="2021-10-19T12:51:03.770" v="23" actId="20577"/>
          <ac:spMkLst>
            <pc:docMk/>
            <pc:sldMk cId="2423365334" sldId="256"/>
            <ac:spMk id="5" creationId="{EBDA9B5A-9325-424D-8EB6-7378434817A4}"/>
          </ac:spMkLst>
        </pc:spChg>
        <pc:picChg chg="del">
          <ac:chgData name="Anusha D Shanbhag" userId="25a8e7c4-426b-46ff-8c7b-e122eb57cf30" providerId="ADAL" clId="{C09C8363-EC17-4D52-AAAB-4D27E3F21302}" dt="2021-10-19T12:50:49.939" v="9" actId="478"/>
          <ac:picMkLst>
            <pc:docMk/>
            <pc:sldMk cId="2423365334" sldId="256"/>
            <ac:picMk id="7" creationId="{6F5C09D6-D3F5-4112-9BD0-4F4BD15AE68F}"/>
          </ac:picMkLst>
        </pc:picChg>
      </pc:sldChg>
      <pc:sldChg chg="addSp delSp modSp mod setBg chgLayout">
        <pc:chgData name="Anusha D Shanbhag" userId="25a8e7c4-426b-46ff-8c7b-e122eb57cf30" providerId="ADAL" clId="{C09C8363-EC17-4D52-AAAB-4D27E3F21302}" dt="2021-10-19T13:55:42.934" v="368" actId="20577"/>
        <pc:sldMkLst>
          <pc:docMk/>
          <pc:sldMk cId="2227719314" sldId="257"/>
        </pc:sldMkLst>
        <pc:spChg chg="mod ord">
          <ac:chgData name="Anusha D Shanbhag" userId="25a8e7c4-426b-46ff-8c7b-e122eb57cf30" providerId="ADAL" clId="{C09C8363-EC17-4D52-AAAB-4D27E3F21302}" dt="2021-10-19T12:52:02.158" v="35"/>
          <ac:spMkLst>
            <pc:docMk/>
            <pc:sldMk cId="2227719314" sldId="257"/>
            <ac:spMk id="2" creationId="{359983F4-D9D1-4844-BA12-3623136719F6}"/>
          </ac:spMkLst>
        </pc:spChg>
        <pc:spChg chg="add del mod">
          <ac:chgData name="Anusha D Shanbhag" userId="25a8e7c4-426b-46ff-8c7b-e122eb57cf30" providerId="ADAL" clId="{C09C8363-EC17-4D52-AAAB-4D27E3F21302}" dt="2021-10-19T12:51:25.125" v="29" actId="478"/>
          <ac:spMkLst>
            <pc:docMk/>
            <pc:sldMk cId="2227719314" sldId="257"/>
            <ac:spMk id="4" creationId="{A5588E09-085A-45B6-9784-6307C8EE5AB1}"/>
          </ac:spMkLst>
        </pc:spChg>
        <pc:spChg chg="add del mod ord">
          <ac:chgData name="Anusha D Shanbhag" userId="25a8e7c4-426b-46ff-8c7b-e122eb57cf30" providerId="ADAL" clId="{C09C8363-EC17-4D52-AAAB-4D27E3F21302}" dt="2021-10-19T13:55:42.934" v="368" actId="20577"/>
          <ac:spMkLst>
            <pc:docMk/>
            <pc:sldMk cId="2227719314" sldId="257"/>
            <ac:spMk id="6" creationId="{AD397E01-DF4B-4BC9-93A4-2A9FC83DBB14}"/>
          </ac:spMkLst>
        </pc:spChg>
        <pc:picChg chg="del mod ord">
          <ac:chgData name="Anusha D Shanbhag" userId="25a8e7c4-426b-46ff-8c7b-e122eb57cf30" providerId="ADAL" clId="{C09C8363-EC17-4D52-AAAB-4D27E3F21302}" dt="2021-10-19T12:51:22.682" v="28" actId="478"/>
          <ac:picMkLst>
            <pc:docMk/>
            <pc:sldMk cId="2227719314" sldId="257"/>
            <ac:picMk id="5" creationId="{351B8A73-183A-4DD0-843B-2D9153D8FF95}"/>
          </ac:picMkLst>
        </pc:picChg>
      </pc:sldChg>
      <pc:sldChg chg="addSp delSp modSp mod setBg modClrScheme addAnim delAnim delDesignElem chgLayout">
        <pc:chgData name="Anusha D Shanbhag" userId="25a8e7c4-426b-46ff-8c7b-e122eb57cf30" providerId="ADAL" clId="{C09C8363-EC17-4D52-AAAB-4D27E3F21302}" dt="2021-10-19T13:09:46.167" v="118" actId="1076"/>
        <pc:sldMkLst>
          <pc:docMk/>
          <pc:sldMk cId="29063360" sldId="258"/>
        </pc:sldMkLst>
        <pc:spChg chg="mod ord">
          <ac:chgData name="Anusha D Shanbhag" userId="25a8e7c4-426b-46ff-8c7b-e122eb57cf30" providerId="ADAL" clId="{C09C8363-EC17-4D52-AAAB-4D27E3F21302}" dt="2021-10-19T13:09:36.617" v="115" actId="27636"/>
          <ac:spMkLst>
            <pc:docMk/>
            <pc:sldMk cId="29063360" sldId="258"/>
            <ac:spMk id="2" creationId="{359983F4-D9D1-4844-BA12-3623136719F6}"/>
          </ac:spMkLst>
        </pc:spChg>
        <pc:spChg chg="add del mod ord">
          <ac:chgData name="Anusha D Shanbhag" userId="25a8e7c4-426b-46ff-8c7b-e122eb57cf30" providerId="ADAL" clId="{C09C8363-EC17-4D52-AAAB-4D27E3F21302}" dt="2021-10-19T12:59:43.348" v="65" actId="700"/>
          <ac:spMkLst>
            <pc:docMk/>
            <pc:sldMk cId="29063360" sldId="258"/>
            <ac:spMk id="3" creationId="{F49F0DC6-81BF-4964-9313-141EE3764F1F}"/>
          </ac:spMkLst>
        </pc:spChg>
        <pc:spChg chg="add del mod ord">
          <ac:chgData name="Anusha D Shanbhag" userId="25a8e7c4-426b-46ff-8c7b-e122eb57cf30" providerId="ADAL" clId="{C09C8363-EC17-4D52-AAAB-4D27E3F21302}" dt="2021-10-19T13:02:42.058" v="73" actId="700"/>
          <ac:spMkLst>
            <pc:docMk/>
            <pc:sldMk cId="29063360" sldId="258"/>
            <ac:spMk id="6" creationId="{31290774-01D0-4F29-9994-FD8969DB3064}"/>
          </ac:spMkLst>
        </pc:spChg>
        <pc:spChg chg="add del mod ord">
          <ac:chgData name="Anusha D Shanbhag" userId="25a8e7c4-426b-46ff-8c7b-e122eb57cf30" providerId="ADAL" clId="{C09C8363-EC17-4D52-AAAB-4D27E3F21302}" dt="2021-10-19T13:02:40.457" v="72" actId="700"/>
          <ac:spMkLst>
            <pc:docMk/>
            <pc:sldMk cId="29063360" sldId="258"/>
            <ac:spMk id="7" creationId="{0FE656F1-5E1A-40F2-B4C6-927B85DD168F}"/>
          </ac:spMkLst>
        </pc:spChg>
        <pc:spChg chg="add del mod">
          <ac:chgData name="Anusha D Shanbhag" userId="25a8e7c4-426b-46ff-8c7b-e122eb57cf30" providerId="ADAL" clId="{C09C8363-EC17-4D52-AAAB-4D27E3F21302}" dt="2021-10-19T13:02:39.799" v="71" actId="478"/>
          <ac:spMkLst>
            <pc:docMk/>
            <pc:sldMk cId="29063360" sldId="258"/>
            <ac:spMk id="9" creationId="{AE2E8C45-EC2D-4221-84D5-D28CED4CB458}"/>
          </ac:spMkLst>
        </pc:spChg>
        <pc:spChg chg="add del mod ord">
          <ac:chgData name="Anusha D Shanbhag" userId="25a8e7c4-426b-46ff-8c7b-e122eb57cf30" providerId="ADAL" clId="{C09C8363-EC17-4D52-AAAB-4D27E3F21302}" dt="2021-10-19T13:04:32.573" v="85" actId="700"/>
          <ac:spMkLst>
            <pc:docMk/>
            <pc:sldMk cId="29063360" sldId="258"/>
            <ac:spMk id="10" creationId="{55D2DCCA-5B1C-474E-9EC8-D98A0112B587}"/>
          </ac:spMkLst>
        </pc:spChg>
        <pc:spChg chg="add del mod ord">
          <ac:chgData name="Anusha D Shanbhag" userId="25a8e7c4-426b-46ff-8c7b-e122eb57cf30" providerId="ADAL" clId="{C09C8363-EC17-4D52-AAAB-4D27E3F21302}" dt="2021-10-19T13:07:29.753" v="104" actId="478"/>
          <ac:spMkLst>
            <pc:docMk/>
            <pc:sldMk cId="29063360" sldId="258"/>
            <ac:spMk id="11" creationId="{E109CAC4-063F-4EC8-90F7-69A6799C3159}"/>
          </ac:spMkLst>
        </pc:spChg>
        <pc:spChg chg="add del mod">
          <ac:chgData name="Anusha D Shanbhag" userId="25a8e7c4-426b-46ff-8c7b-e122eb57cf30" providerId="ADAL" clId="{C09C8363-EC17-4D52-AAAB-4D27E3F21302}" dt="2021-10-19T13:07:26.867" v="103" actId="478"/>
          <ac:spMkLst>
            <pc:docMk/>
            <pc:sldMk cId="29063360" sldId="258"/>
            <ac:spMk id="13" creationId="{1FD1FC26-C75C-4BA7-A5EC-67AA5C14B099}"/>
          </ac:spMkLst>
        </pc:spChg>
        <pc:spChg chg="add del mod ord">
          <ac:chgData name="Anusha D Shanbhag" userId="25a8e7c4-426b-46ff-8c7b-e122eb57cf30" providerId="ADAL" clId="{C09C8363-EC17-4D52-AAAB-4D27E3F21302}" dt="2021-10-19T13:08:48.771" v="107" actId="700"/>
          <ac:spMkLst>
            <pc:docMk/>
            <pc:sldMk cId="29063360" sldId="258"/>
            <ac:spMk id="14" creationId="{718EA3ED-8107-4F31-96CF-06FDF399DE00}"/>
          </ac:spMkLst>
        </pc:spChg>
        <pc:spChg chg="add del">
          <ac:chgData name="Anusha D Shanbhag" userId="25a8e7c4-426b-46ff-8c7b-e122eb57cf30" providerId="ADAL" clId="{C09C8363-EC17-4D52-AAAB-4D27E3F21302}" dt="2021-10-19T13:04:27.735" v="80" actId="26606"/>
          <ac:spMkLst>
            <pc:docMk/>
            <pc:sldMk cId="29063360" sldId="258"/>
            <ac:spMk id="15" creationId="{184CF176-5285-4F57-A3FF-F97742FC4D3D}"/>
          </ac:spMkLst>
        </pc:spChg>
        <pc:spChg chg="add del mod ord">
          <ac:chgData name="Anusha D Shanbhag" userId="25a8e7c4-426b-46ff-8c7b-e122eb57cf30" providerId="ADAL" clId="{C09C8363-EC17-4D52-AAAB-4D27E3F21302}" dt="2021-10-19T13:08:48.771" v="107" actId="700"/>
          <ac:spMkLst>
            <pc:docMk/>
            <pc:sldMk cId="29063360" sldId="258"/>
            <ac:spMk id="16" creationId="{6F15368F-C786-45C9-B505-F68D9AE34850}"/>
          </ac:spMkLst>
        </pc:spChg>
        <pc:spChg chg="add del mod ord">
          <ac:chgData name="Anusha D Shanbhag" userId="25a8e7c4-426b-46ff-8c7b-e122eb57cf30" providerId="ADAL" clId="{C09C8363-EC17-4D52-AAAB-4D27E3F21302}" dt="2021-10-19T13:08:48.771" v="107" actId="700"/>
          <ac:spMkLst>
            <pc:docMk/>
            <pc:sldMk cId="29063360" sldId="258"/>
            <ac:spMk id="18" creationId="{351868FD-B76F-4386-B998-86788DBF1A32}"/>
          </ac:spMkLst>
        </pc:spChg>
        <pc:spChg chg="add del">
          <ac:chgData name="Anusha D Shanbhag" userId="25a8e7c4-426b-46ff-8c7b-e122eb57cf30" providerId="ADAL" clId="{C09C8363-EC17-4D52-AAAB-4D27E3F21302}" dt="2021-10-19T13:04:27.735" v="80" actId="26606"/>
          <ac:spMkLst>
            <pc:docMk/>
            <pc:sldMk cId="29063360" sldId="258"/>
            <ac:spMk id="19" creationId="{F936838B-2942-49A4-8369-F371A942284B}"/>
          </ac:spMkLst>
        </pc:spChg>
        <pc:spChg chg="add del mod ord">
          <ac:chgData name="Anusha D Shanbhag" userId="25a8e7c4-426b-46ff-8c7b-e122eb57cf30" providerId="ADAL" clId="{C09C8363-EC17-4D52-AAAB-4D27E3F21302}" dt="2021-10-19T13:08:48.771" v="107" actId="700"/>
          <ac:spMkLst>
            <pc:docMk/>
            <pc:sldMk cId="29063360" sldId="258"/>
            <ac:spMk id="20" creationId="{2E1AA7B7-CE92-4EC3-A7FC-ED1A8B295CDA}"/>
          </ac:spMkLst>
        </pc:spChg>
        <pc:spChg chg="add del">
          <ac:chgData name="Anusha D Shanbhag" userId="25a8e7c4-426b-46ff-8c7b-e122eb57cf30" providerId="ADAL" clId="{C09C8363-EC17-4D52-AAAB-4D27E3F21302}" dt="2021-10-19T13:04:27.735" v="80" actId="26606"/>
          <ac:spMkLst>
            <pc:docMk/>
            <pc:sldMk cId="29063360" sldId="258"/>
            <ac:spMk id="21" creationId="{459448C7-491D-4920-A6AA-C30F167D0980}"/>
          </ac:spMkLst>
        </pc:spChg>
        <pc:spChg chg="add del mod ord">
          <ac:chgData name="Anusha D Shanbhag" userId="25a8e7c4-426b-46ff-8c7b-e122eb57cf30" providerId="ADAL" clId="{C09C8363-EC17-4D52-AAAB-4D27E3F21302}" dt="2021-10-19T13:08:53.526" v="108" actId="478"/>
          <ac:spMkLst>
            <pc:docMk/>
            <pc:sldMk cId="29063360" sldId="258"/>
            <ac:spMk id="22" creationId="{34FF4E1D-2DBC-4D12-8DEE-533555D9D450}"/>
          </ac:spMkLst>
        </pc:spChg>
        <pc:spChg chg="add del">
          <ac:chgData name="Anusha D Shanbhag" userId="25a8e7c4-426b-46ff-8c7b-e122eb57cf30" providerId="ADAL" clId="{C09C8363-EC17-4D52-AAAB-4D27E3F21302}" dt="2021-10-19T13:04:31.274" v="84" actId="26606"/>
          <ac:spMkLst>
            <pc:docMk/>
            <pc:sldMk cId="29063360" sldId="258"/>
            <ac:spMk id="23" creationId="{8638A98B-4B4B-4607-B11F-7DCA0D7CCE17}"/>
          </ac:spMkLst>
        </pc:spChg>
        <pc:spChg chg="add del">
          <ac:chgData name="Anusha D Shanbhag" userId="25a8e7c4-426b-46ff-8c7b-e122eb57cf30" providerId="ADAL" clId="{C09C8363-EC17-4D52-AAAB-4D27E3F21302}" dt="2021-10-19T13:04:31.274" v="84" actId="26606"/>
          <ac:spMkLst>
            <pc:docMk/>
            <pc:sldMk cId="29063360" sldId="258"/>
            <ac:spMk id="24" creationId="{8E3B9B0E-204E-4BFD-B58A-E71D9CDC37F3}"/>
          </ac:spMkLst>
        </pc:spChg>
        <pc:spChg chg="add del">
          <ac:chgData name="Anusha D Shanbhag" userId="25a8e7c4-426b-46ff-8c7b-e122eb57cf30" providerId="ADAL" clId="{C09C8363-EC17-4D52-AAAB-4D27E3F21302}" dt="2021-10-19T13:04:31.274" v="84" actId="26606"/>
          <ac:spMkLst>
            <pc:docMk/>
            <pc:sldMk cId="29063360" sldId="258"/>
            <ac:spMk id="25" creationId="{B1121E64-CB88-4BF5-B531-C0316E7F6E30}"/>
          </ac:spMkLst>
        </pc:spChg>
        <pc:spChg chg="add del mod ord">
          <ac:chgData name="Anusha D Shanbhag" userId="25a8e7c4-426b-46ff-8c7b-e122eb57cf30" providerId="ADAL" clId="{C09C8363-EC17-4D52-AAAB-4D27E3F21302}" dt="2021-10-19T13:09:32.309" v="113" actId="700"/>
          <ac:spMkLst>
            <pc:docMk/>
            <pc:sldMk cId="29063360" sldId="258"/>
            <ac:spMk id="26" creationId="{D9DFFDB6-7884-4C8A-BB55-0954798AE7F3}"/>
          </ac:spMkLst>
        </pc:spChg>
        <pc:spChg chg="add del mod ord">
          <ac:chgData name="Anusha D Shanbhag" userId="25a8e7c4-426b-46ff-8c7b-e122eb57cf30" providerId="ADAL" clId="{C09C8363-EC17-4D52-AAAB-4D27E3F21302}" dt="2021-10-19T13:09:36.594" v="114" actId="700"/>
          <ac:spMkLst>
            <pc:docMk/>
            <pc:sldMk cId="29063360" sldId="258"/>
            <ac:spMk id="27" creationId="{18C322FD-FB7A-4D1A-A39D-4A4A4EE53553}"/>
          </ac:spMkLst>
        </pc:spChg>
        <pc:spChg chg="add del mod ord">
          <ac:chgData name="Anusha D Shanbhag" userId="25a8e7c4-426b-46ff-8c7b-e122eb57cf30" providerId="ADAL" clId="{C09C8363-EC17-4D52-AAAB-4D27E3F21302}" dt="2021-10-19T13:09:36.594" v="114" actId="700"/>
          <ac:spMkLst>
            <pc:docMk/>
            <pc:sldMk cId="29063360" sldId="258"/>
            <ac:spMk id="28" creationId="{2C9300AF-8CC3-4097-A16A-C683DD279EE2}"/>
          </ac:spMkLst>
        </pc:spChg>
        <pc:spChg chg="add del mod ord">
          <ac:chgData name="Anusha D Shanbhag" userId="25a8e7c4-426b-46ff-8c7b-e122eb57cf30" providerId="ADAL" clId="{C09C8363-EC17-4D52-AAAB-4D27E3F21302}" dt="2021-10-19T13:09:42.684" v="117" actId="478"/>
          <ac:spMkLst>
            <pc:docMk/>
            <pc:sldMk cId="29063360" sldId="258"/>
            <ac:spMk id="29" creationId="{6A014F09-FA1A-4C62-BB13-273B691AC88E}"/>
          </ac:spMkLst>
        </pc:spChg>
        <pc:spChg chg="add del">
          <ac:chgData name="Anusha D Shanbhag" userId="25a8e7c4-426b-46ff-8c7b-e122eb57cf30" providerId="ADAL" clId="{C09C8363-EC17-4D52-AAAB-4D27E3F21302}" dt="2021-10-19T13:09:32.309" v="113" actId="700"/>
          <ac:spMkLst>
            <pc:docMk/>
            <pc:sldMk cId="29063360" sldId="258"/>
            <ac:spMk id="31" creationId="{D829E218-74FB-4455-98BE-F2C5BA8978BE}"/>
          </ac:spMkLst>
        </pc:spChg>
        <pc:spChg chg="add del">
          <ac:chgData name="Anusha D Shanbhag" userId="25a8e7c4-426b-46ff-8c7b-e122eb57cf30" providerId="ADAL" clId="{C09C8363-EC17-4D52-AAAB-4D27E3F21302}" dt="2021-10-19T13:09:32.309" v="113" actId="700"/>
          <ac:spMkLst>
            <pc:docMk/>
            <pc:sldMk cId="29063360" sldId="258"/>
            <ac:spMk id="33" creationId="{7E8D75FD-D4F9-4D11-B70D-82EFCB4CFA5B}"/>
          </ac:spMkLst>
        </pc:spChg>
        <pc:spChg chg="add del">
          <ac:chgData name="Anusha D Shanbhag" userId="25a8e7c4-426b-46ff-8c7b-e122eb57cf30" providerId="ADAL" clId="{C09C8363-EC17-4D52-AAAB-4D27E3F21302}" dt="2021-10-19T13:09:32.309" v="113" actId="700"/>
          <ac:spMkLst>
            <pc:docMk/>
            <pc:sldMk cId="29063360" sldId="258"/>
            <ac:spMk id="37" creationId="{E75F8FC7-2268-462F-AFF6-A4A975C3444E}"/>
          </ac:spMkLst>
        </pc:spChg>
        <pc:spChg chg="add del">
          <ac:chgData name="Anusha D Shanbhag" userId="25a8e7c4-426b-46ff-8c7b-e122eb57cf30" providerId="ADAL" clId="{C09C8363-EC17-4D52-AAAB-4D27E3F21302}" dt="2021-10-19T13:09:32.309" v="113" actId="700"/>
          <ac:spMkLst>
            <pc:docMk/>
            <pc:sldMk cId="29063360" sldId="258"/>
            <ac:spMk id="41" creationId="{9D1C364C-8702-4ED9-9D23-41CDB2982B4E}"/>
          </ac:spMkLst>
        </pc:spChg>
        <pc:spChg chg="add del">
          <ac:chgData name="Anusha D Shanbhag" userId="25a8e7c4-426b-46ff-8c7b-e122eb57cf30" providerId="ADAL" clId="{C09C8363-EC17-4D52-AAAB-4D27E3F21302}" dt="2021-10-19T13:09:32.309" v="113" actId="700"/>
          <ac:spMkLst>
            <pc:docMk/>
            <pc:sldMk cId="29063360" sldId="258"/>
            <ac:spMk id="43" creationId="{7EE051E9-6C07-4FBB-B4F7-EDF8DDEAA6DA}"/>
          </ac:spMkLst>
        </pc:spChg>
        <pc:picChg chg="mod ord">
          <ac:chgData name="Anusha D Shanbhag" userId="25a8e7c4-426b-46ff-8c7b-e122eb57cf30" providerId="ADAL" clId="{C09C8363-EC17-4D52-AAAB-4D27E3F21302}" dt="2021-10-19T13:09:46.167" v="118" actId="1076"/>
          <ac:picMkLst>
            <pc:docMk/>
            <pc:sldMk cId="29063360" sldId="258"/>
            <ac:picMk id="4" creationId="{048CCC63-9BDC-4C41-9F3E-FA4A344865B9}"/>
          </ac:picMkLst>
        </pc:picChg>
        <pc:picChg chg="add del mod ord modCrop">
          <ac:chgData name="Anusha D Shanbhag" userId="25a8e7c4-426b-46ff-8c7b-e122eb57cf30" providerId="ADAL" clId="{C09C8363-EC17-4D52-AAAB-4D27E3F21302}" dt="2021-10-19T13:07:22.749" v="102" actId="478"/>
          <ac:picMkLst>
            <pc:docMk/>
            <pc:sldMk cId="29063360" sldId="258"/>
            <ac:picMk id="5" creationId="{351B8A73-183A-4DD0-843B-2D9153D8FF95}"/>
          </ac:picMkLst>
        </pc:picChg>
        <pc:cxnChg chg="add del">
          <ac:chgData name="Anusha D Shanbhag" userId="25a8e7c4-426b-46ff-8c7b-e122eb57cf30" providerId="ADAL" clId="{C09C8363-EC17-4D52-AAAB-4D27E3F21302}" dt="2021-10-19T13:04:27.735" v="80" actId="26606"/>
          <ac:cxnSpMkLst>
            <pc:docMk/>
            <pc:sldMk cId="29063360" sldId="258"/>
            <ac:cxnSpMk id="17" creationId="{FCE0A9EA-62FA-4F43-BEF6-7BBBB3F90F25}"/>
          </ac:cxnSpMkLst>
        </pc:cxnChg>
        <pc:cxnChg chg="add del">
          <ac:chgData name="Anusha D Shanbhag" userId="25a8e7c4-426b-46ff-8c7b-e122eb57cf30" providerId="ADAL" clId="{C09C8363-EC17-4D52-AAAB-4D27E3F21302}" dt="2021-10-19T13:09:32.309" v="113" actId="700"/>
          <ac:cxnSpMkLst>
            <pc:docMk/>
            <pc:sldMk cId="29063360" sldId="258"/>
            <ac:cxnSpMk id="35" creationId="{1F5DC8C3-BA5F-4EED-BB9A-A14272BD82A1}"/>
          </ac:cxnSpMkLst>
        </pc:cxnChg>
        <pc:cxnChg chg="add del">
          <ac:chgData name="Anusha D Shanbhag" userId="25a8e7c4-426b-46ff-8c7b-e122eb57cf30" providerId="ADAL" clId="{C09C8363-EC17-4D52-AAAB-4D27E3F21302}" dt="2021-10-19T13:09:32.309" v="113" actId="700"/>
          <ac:cxnSpMkLst>
            <pc:docMk/>
            <pc:sldMk cId="29063360" sldId="258"/>
            <ac:cxnSpMk id="39" creationId="{BEF45B32-FB97-49CC-B778-CA7CF87BEF7A}"/>
          </ac:cxnSpMkLst>
        </pc:cxnChg>
      </pc:sldChg>
      <pc:sldChg chg="addSp delSp modSp mod setBg chgLayout">
        <pc:chgData name="Anusha D Shanbhag" userId="25a8e7c4-426b-46ff-8c7b-e122eb57cf30" providerId="ADAL" clId="{C09C8363-EC17-4D52-AAAB-4D27E3F21302}" dt="2021-10-19T12:52:27.709" v="40" actId="1076"/>
        <pc:sldMkLst>
          <pc:docMk/>
          <pc:sldMk cId="3094841913" sldId="259"/>
        </pc:sldMkLst>
        <pc:spChg chg="mod ord">
          <ac:chgData name="Anusha D Shanbhag" userId="25a8e7c4-426b-46ff-8c7b-e122eb57cf30" providerId="ADAL" clId="{C09C8363-EC17-4D52-AAAB-4D27E3F21302}" dt="2021-10-19T12:52:14.906" v="37" actId="700"/>
          <ac:spMkLst>
            <pc:docMk/>
            <pc:sldMk cId="3094841913" sldId="259"/>
            <ac:spMk id="2" creationId="{359983F4-D9D1-4844-BA12-3623136719F6}"/>
          </ac:spMkLst>
        </pc:spChg>
        <pc:spChg chg="add del mod">
          <ac:chgData name="Anusha D Shanbhag" userId="25a8e7c4-426b-46ff-8c7b-e122eb57cf30" providerId="ADAL" clId="{C09C8363-EC17-4D52-AAAB-4D27E3F21302}" dt="2021-10-19T12:52:23.466" v="39" actId="478"/>
          <ac:spMkLst>
            <pc:docMk/>
            <pc:sldMk cId="3094841913" sldId="259"/>
            <ac:spMk id="4" creationId="{8E5AB193-00B5-445A-83DF-146C04689D7A}"/>
          </ac:spMkLst>
        </pc:spChg>
        <pc:spChg chg="mod ord">
          <ac:chgData name="Anusha D Shanbhag" userId="25a8e7c4-426b-46ff-8c7b-e122eb57cf30" providerId="ADAL" clId="{C09C8363-EC17-4D52-AAAB-4D27E3F21302}" dt="2021-10-19T12:52:27.709" v="40" actId="1076"/>
          <ac:spMkLst>
            <pc:docMk/>
            <pc:sldMk cId="3094841913" sldId="259"/>
            <ac:spMk id="6" creationId="{AD397E01-DF4B-4BC9-93A4-2A9FC83DBB14}"/>
          </ac:spMkLst>
        </pc:spChg>
        <pc:picChg chg="del mod ord">
          <ac:chgData name="Anusha D Shanbhag" userId="25a8e7c4-426b-46ff-8c7b-e122eb57cf30" providerId="ADAL" clId="{C09C8363-EC17-4D52-AAAB-4D27E3F21302}" dt="2021-10-19T12:52:16.944" v="38" actId="478"/>
          <ac:picMkLst>
            <pc:docMk/>
            <pc:sldMk cId="3094841913" sldId="259"/>
            <ac:picMk id="5" creationId="{351B8A73-183A-4DD0-843B-2D9153D8FF95}"/>
          </ac:picMkLst>
        </pc:picChg>
      </pc:sldChg>
      <pc:sldChg chg="addSp delSp modSp mod setBg chgLayout">
        <pc:chgData name="Anusha D Shanbhag" userId="25a8e7c4-426b-46ff-8c7b-e122eb57cf30" providerId="ADAL" clId="{C09C8363-EC17-4D52-AAAB-4D27E3F21302}" dt="2021-10-19T12:53:48.967" v="61" actId="478"/>
        <pc:sldMkLst>
          <pc:docMk/>
          <pc:sldMk cId="827931628" sldId="260"/>
        </pc:sldMkLst>
        <pc:spChg chg="mod ord">
          <ac:chgData name="Anusha D Shanbhag" userId="25a8e7c4-426b-46ff-8c7b-e122eb57cf30" providerId="ADAL" clId="{C09C8363-EC17-4D52-AAAB-4D27E3F21302}" dt="2021-10-19T12:53:36.973" v="58" actId="20577"/>
          <ac:spMkLst>
            <pc:docMk/>
            <pc:sldMk cId="827931628" sldId="260"/>
            <ac:spMk id="2" creationId="{359983F4-D9D1-4844-BA12-3623136719F6}"/>
          </ac:spMkLst>
        </pc:spChg>
        <pc:spChg chg="add del mod">
          <ac:chgData name="Anusha D Shanbhag" userId="25a8e7c4-426b-46ff-8c7b-e122eb57cf30" providerId="ADAL" clId="{C09C8363-EC17-4D52-AAAB-4D27E3F21302}" dt="2021-10-19T12:53:48.967" v="61" actId="478"/>
          <ac:spMkLst>
            <pc:docMk/>
            <pc:sldMk cId="827931628" sldId="260"/>
            <ac:spMk id="4" creationId="{CBB85FF3-5C9F-47D3-90EA-B3FFB4ED7070}"/>
          </ac:spMkLst>
        </pc:spChg>
        <pc:spChg chg="mod ord">
          <ac:chgData name="Anusha D Shanbhag" userId="25a8e7c4-426b-46ff-8c7b-e122eb57cf30" providerId="ADAL" clId="{C09C8363-EC17-4D52-AAAB-4D27E3F21302}" dt="2021-10-19T12:53:43.528" v="59" actId="1076"/>
          <ac:spMkLst>
            <pc:docMk/>
            <pc:sldMk cId="827931628" sldId="260"/>
            <ac:spMk id="6" creationId="{AD397E01-DF4B-4BC9-93A4-2A9FC83DBB14}"/>
          </ac:spMkLst>
        </pc:spChg>
        <pc:picChg chg="del mod ord">
          <ac:chgData name="Anusha D Shanbhag" userId="25a8e7c4-426b-46ff-8c7b-e122eb57cf30" providerId="ADAL" clId="{C09C8363-EC17-4D52-AAAB-4D27E3F21302}" dt="2021-10-19T12:53:45.157" v="60" actId="478"/>
          <ac:picMkLst>
            <pc:docMk/>
            <pc:sldMk cId="827931628" sldId="260"/>
            <ac:picMk id="5" creationId="{351B8A73-183A-4DD0-843B-2D9153D8FF95}"/>
          </ac:picMkLst>
        </pc:picChg>
      </pc:sldChg>
      <pc:sldChg chg="addSp delSp modSp mod modClrScheme chgLayout">
        <pc:chgData name="Anusha D Shanbhag" userId="25a8e7c4-426b-46ff-8c7b-e122eb57cf30" providerId="ADAL" clId="{C09C8363-EC17-4D52-AAAB-4D27E3F21302}" dt="2021-10-19T13:56:13.322" v="369" actId="14100"/>
        <pc:sldMkLst>
          <pc:docMk/>
          <pc:sldMk cId="181778322" sldId="262"/>
        </pc:sldMkLst>
        <pc:spChg chg="mod ord">
          <ac:chgData name="Anusha D Shanbhag" userId="25a8e7c4-426b-46ff-8c7b-e122eb57cf30" providerId="ADAL" clId="{C09C8363-EC17-4D52-AAAB-4D27E3F21302}" dt="2021-10-19T13:10:16.392" v="119" actId="700"/>
          <ac:spMkLst>
            <pc:docMk/>
            <pc:sldMk cId="181778322" sldId="262"/>
            <ac:spMk id="2" creationId="{B0EAF98A-4A8B-4111-9E79-AAF13F282741}"/>
          </ac:spMkLst>
        </pc:spChg>
        <pc:spChg chg="add del mod ord">
          <ac:chgData name="Anusha D Shanbhag" userId="25a8e7c4-426b-46ff-8c7b-e122eb57cf30" providerId="ADAL" clId="{C09C8363-EC17-4D52-AAAB-4D27E3F21302}" dt="2021-10-19T13:06:32.135" v="100" actId="478"/>
          <ac:spMkLst>
            <pc:docMk/>
            <pc:sldMk cId="181778322" sldId="262"/>
            <ac:spMk id="3" creationId="{18784E9E-C9BE-4114-B786-10E78EF29EFB}"/>
          </ac:spMkLst>
        </pc:spChg>
        <pc:spChg chg="mod">
          <ac:chgData name="Anusha D Shanbhag" userId="25a8e7c4-426b-46ff-8c7b-e122eb57cf30" providerId="ADAL" clId="{C09C8363-EC17-4D52-AAAB-4D27E3F21302}" dt="2021-10-19T13:56:13.322" v="369" actId="14100"/>
          <ac:spMkLst>
            <pc:docMk/>
            <pc:sldMk cId="181778322" sldId="262"/>
            <ac:spMk id="5" creationId="{8DD0EDC4-F8A3-4703-9F4C-2B1683DA58A8}"/>
          </ac:spMkLst>
        </pc:spChg>
        <pc:spChg chg="add del mod ord">
          <ac:chgData name="Anusha D Shanbhag" userId="25a8e7c4-426b-46ff-8c7b-e122eb57cf30" providerId="ADAL" clId="{C09C8363-EC17-4D52-AAAB-4D27E3F21302}" dt="2021-10-19T13:10:32.751" v="121" actId="478"/>
          <ac:spMkLst>
            <pc:docMk/>
            <pc:sldMk cId="181778322" sldId="262"/>
            <ac:spMk id="7" creationId="{AC46425B-5029-4CC2-A992-601F793D43B7}"/>
          </ac:spMkLst>
        </pc:spChg>
        <pc:picChg chg="del">
          <ac:chgData name="Anusha D Shanbhag" userId="25a8e7c4-426b-46ff-8c7b-e122eb57cf30" providerId="ADAL" clId="{C09C8363-EC17-4D52-AAAB-4D27E3F21302}" dt="2021-10-19T13:10:23.908" v="120" actId="478"/>
          <ac:picMkLst>
            <pc:docMk/>
            <pc:sldMk cId="181778322" sldId="262"/>
            <ac:picMk id="4" creationId="{451B531C-07CF-40B1-883A-2AEC66231BEF}"/>
          </ac:picMkLst>
        </pc:picChg>
      </pc:sldChg>
      <pc:sldChg chg="addSp delSp modSp mod modClrScheme chgLayout">
        <pc:chgData name="Anusha D Shanbhag" userId="25a8e7c4-426b-46ff-8c7b-e122eb57cf30" providerId="ADAL" clId="{C09C8363-EC17-4D52-AAAB-4D27E3F21302}" dt="2021-10-19T13:10:54.539" v="124" actId="14100"/>
        <pc:sldMkLst>
          <pc:docMk/>
          <pc:sldMk cId="1962082775" sldId="263"/>
        </pc:sldMkLst>
        <pc:spChg chg="mod ord">
          <ac:chgData name="Anusha D Shanbhag" userId="25a8e7c4-426b-46ff-8c7b-e122eb57cf30" providerId="ADAL" clId="{C09C8363-EC17-4D52-AAAB-4D27E3F21302}" dt="2021-10-19T13:10:38.396" v="122" actId="700"/>
          <ac:spMkLst>
            <pc:docMk/>
            <pc:sldMk cId="1962082775" sldId="263"/>
            <ac:spMk id="2" creationId="{B0EAF98A-4A8B-4111-9E79-AAF13F282741}"/>
          </ac:spMkLst>
        </pc:spChg>
        <pc:spChg chg="add del mod ord">
          <ac:chgData name="Anusha D Shanbhag" userId="25a8e7c4-426b-46ff-8c7b-e122eb57cf30" providerId="ADAL" clId="{C09C8363-EC17-4D52-AAAB-4D27E3F21302}" dt="2021-10-19T13:06:20.555" v="96" actId="700"/>
          <ac:spMkLst>
            <pc:docMk/>
            <pc:sldMk cId="1962082775" sldId="263"/>
            <ac:spMk id="3" creationId="{AA549BDF-0F4F-4890-B149-34544FA1B583}"/>
          </ac:spMkLst>
        </pc:spChg>
        <pc:spChg chg="mod ord">
          <ac:chgData name="Anusha D Shanbhag" userId="25a8e7c4-426b-46ff-8c7b-e122eb57cf30" providerId="ADAL" clId="{C09C8363-EC17-4D52-AAAB-4D27E3F21302}" dt="2021-10-19T13:10:48.666" v="123" actId="14100"/>
          <ac:spMkLst>
            <pc:docMk/>
            <pc:sldMk cId="1962082775" sldId="263"/>
            <ac:spMk id="5" creationId="{D9AA3DE9-E1FA-4917-86AB-6FF75F399CD2}"/>
          </ac:spMkLst>
        </pc:spChg>
        <pc:picChg chg="mod">
          <ac:chgData name="Anusha D Shanbhag" userId="25a8e7c4-426b-46ff-8c7b-e122eb57cf30" providerId="ADAL" clId="{C09C8363-EC17-4D52-AAAB-4D27E3F21302}" dt="2021-10-19T13:10:54.539" v="124" actId="14100"/>
          <ac:picMkLst>
            <pc:docMk/>
            <pc:sldMk cId="1962082775" sldId="263"/>
            <ac:picMk id="6" creationId="{3FA9EBE8-CD08-4197-AD4B-B7C34CDDCC43}"/>
          </ac:picMkLst>
        </pc:picChg>
      </pc:sldChg>
      <pc:sldChg chg="delSp modSp mod modClrScheme chgLayout">
        <pc:chgData name="Anusha D Shanbhag" userId="25a8e7c4-426b-46ff-8c7b-e122eb57cf30" providerId="ADAL" clId="{C09C8363-EC17-4D52-AAAB-4D27E3F21302}" dt="2021-10-19T13:24:27.840" v="288" actId="14100"/>
        <pc:sldMkLst>
          <pc:docMk/>
          <pc:sldMk cId="3070696398" sldId="264"/>
        </pc:sldMkLst>
        <pc:spChg chg="mod ord">
          <ac:chgData name="Anusha D Shanbhag" userId="25a8e7c4-426b-46ff-8c7b-e122eb57cf30" providerId="ADAL" clId="{C09C8363-EC17-4D52-AAAB-4D27E3F21302}" dt="2021-10-19T13:24:14.738" v="283" actId="700"/>
          <ac:spMkLst>
            <pc:docMk/>
            <pc:sldMk cId="3070696398" sldId="264"/>
            <ac:spMk id="2" creationId="{B0EAF98A-4A8B-4111-9E79-AAF13F282741}"/>
          </ac:spMkLst>
        </pc:spChg>
        <pc:spChg chg="mod">
          <ac:chgData name="Anusha D Shanbhag" userId="25a8e7c4-426b-46ff-8c7b-e122eb57cf30" providerId="ADAL" clId="{C09C8363-EC17-4D52-AAAB-4D27E3F21302}" dt="2021-10-19T13:24:27.840" v="288" actId="14100"/>
          <ac:spMkLst>
            <pc:docMk/>
            <pc:sldMk cId="3070696398" sldId="264"/>
            <ac:spMk id="8" creationId="{8D892DCC-D56A-498E-BC5F-C8AE553B858C}"/>
          </ac:spMkLst>
        </pc:spChg>
        <pc:picChg chg="del">
          <ac:chgData name="Anusha D Shanbhag" userId="25a8e7c4-426b-46ff-8c7b-e122eb57cf30" providerId="ADAL" clId="{C09C8363-EC17-4D52-AAAB-4D27E3F21302}" dt="2021-10-19T13:24:19.372" v="285" actId="478"/>
          <ac:picMkLst>
            <pc:docMk/>
            <pc:sldMk cId="3070696398" sldId="264"/>
            <ac:picMk id="4" creationId="{451B531C-07CF-40B1-883A-2AEC66231BEF}"/>
          </ac:picMkLst>
        </pc:picChg>
        <pc:picChg chg="mod ord">
          <ac:chgData name="Anusha D Shanbhag" userId="25a8e7c4-426b-46ff-8c7b-e122eb57cf30" providerId="ADAL" clId="{C09C8363-EC17-4D52-AAAB-4D27E3F21302}" dt="2021-10-19T13:24:17.462" v="284" actId="1076"/>
          <ac:picMkLst>
            <pc:docMk/>
            <pc:sldMk cId="3070696398" sldId="264"/>
            <ac:picMk id="6" creationId="{1C030E5E-BA9D-4AF6-A0AB-82A4ACD883C7}"/>
          </ac:picMkLst>
        </pc:picChg>
      </pc:sldChg>
      <pc:sldChg chg="delSp modSp mod modClrScheme chgLayout">
        <pc:chgData name="Anusha D Shanbhag" userId="25a8e7c4-426b-46ff-8c7b-e122eb57cf30" providerId="ADAL" clId="{C09C8363-EC17-4D52-AAAB-4D27E3F21302}" dt="2021-10-19T13:24:56.743" v="294" actId="1076"/>
        <pc:sldMkLst>
          <pc:docMk/>
          <pc:sldMk cId="3846540012" sldId="265"/>
        </pc:sldMkLst>
        <pc:spChg chg="mod ord">
          <ac:chgData name="Anusha D Shanbhag" userId="25a8e7c4-426b-46ff-8c7b-e122eb57cf30" providerId="ADAL" clId="{C09C8363-EC17-4D52-AAAB-4D27E3F21302}" dt="2021-10-19T13:24:41.202" v="291" actId="700"/>
          <ac:spMkLst>
            <pc:docMk/>
            <pc:sldMk cId="3846540012" sldId="265"/>
            <ac:spMk id="2" creationId="{B0EAF98A-4A8B-4111-9E79-AAF13F282741}"/>
          </ac:spMkLst>
        </pc:spChg>
        <pc:spChg chg="mod">
          <ac:chgData name="Anusha D Shanbhag" userId="25a8e7c4-426b-46ff-8c7b-e122eb57cf30" providerId="ADAL" clId="{C09C8363-EC17-4D52-AAAB-4D27E3F21302}" dt="2021-10-19T13:24:56.743" v="294" actId="1076"/>
          <ac:spMkLst>
            <pc:docMk/>
            <pc:sldMk cId="3846540012" sldId="265"/>
            <ac:spMk id="8" creationId="{C5ACC947-CB6F-4574-A925-AAEA3A314894}"/>
          </ac:spMkLst>
        </pc:spChg>
        <pc:picChg chg="del">
          <ac:chgData name="Anusha D Shanbhag" userId="25a8e7c4-426b-46ff-8c7b-e122eb57cf30" providerId="ADAL" clId="{C09C8363-EC17-4D52-AAAB-4D27E3F21302}" dt="2021-10-19T13:24:31.854" v="289" actId="478"/>
          <ac:picMkLst>
            <pc:docMk/>
            <pc:sldMk cId="3846540012" sldId="265"/>
            <ac:picMk id="4" creationId="{451B531C-07CF-40B1-883A-2AEC66231BEF}"/>
          </ac:picMkLst>
        </pc:picChg>
        <pc:picChg chg="mod ord">
          <ac:chgData name="Anusha D Shanbhag" userId="25a8e7c4-426b-46ff-8c7b-e122eb57cf30" providerId="ADAL" clId="{C09C8363-EC17-4D52-AAAB-4D27E3F21302}" dt="2021-10-19T13:24:41.202" v="291" actId="700"/>
          <ac:picMkLst>
            <pc:docMk/>
            <pc:sldMk cId="3846540012" sldId="265"/>
            <ac:picMk id="6" creationId="{E27F6992-4A8C-444C-B4ED-B241B016E5F9}"/>
          </ac:picMkLst>
        </pc:picChg>
      </pc:sldChg>
      <pc:sldChg chg="delSp modSp mod modClrScheme chgLayout">
        <pc:chgData name="Anusha D Shanbhag" userId="25a8e7c4-426b-46ff-8c7b-e122eb57cf30" providerId="ADAL" clId="{C09C8363-EC17-4D52-AAAB-4D27E3F21302}" dt="2021-10-19T13:25:12.039" v="298" actId="478"/>
        <pc:sldMkLst>
          <pc:docMk/>
          <pc:sldMk cId="4110362048" sldId="266"/>
        </pc:sldMkLst>
        <pc:spChg chg="mod ord">
          <ac:chgData name="Anusha D Shanbhag" userId="25a8e7c4-426b-46ff-8c7b-e122eb57cf30" providerId="ADAL" clId="{C09C8363-EC17-4D52-AAAB-4D27E3F21302}" dt="2021-10-19T13:25:10.947" v="297" actId="700"/>
          <ac:spMkLst>
            <pc:docMk/>
            <pc:sldMk cId="4110362048" sldId="266"/>
            <ac:spMk id="2" creationId="{B0EAF98A-4A8B-4111-9E79-AAF13F282741}"/>
          </ac:spMkLst>
        </pc:spChg>
        <pc:picChg chg="del">
          <ac:chgData name="Anusha D Shanbhag" userId="25a8e7c4-426b-46ff-8c7b-e122eb57cf30" providerId="ADAL" clId="{C09C8363-EC17-4D52-AAAB-4D27E3F21302}" dt="2021-10-19T13:25:12.039" v="298" actId="478"/>
          <ac:picMkLst>
            <pc:docMk/>
            <pc:sldMk cId="4110362048" sldId="266"/>
            <ac:picMk id="4" creationId="{451B531C-07CF-40B1-883A-2AEC66231BEF}"/>
          </ac:picMkLst>
        </pc:picChg>
        <pc:picChg chg="mod ord">
          <ac:chgData name="Anusha D Shanbhag" userId="25a8e7c4-426b-46ff-8c7b-e122eb57cf30" providerId="ADAL" clId="{C09C8363-EC17-4D52-AAAB-4D27E3F21302}" dt="2021-10-19T13:25:10.947" v="297" actId="700"/>
          <ac:picMkLst>
            <pc:docMk/>
            <pc:sldMk cId="4110362048" sldId="266"/>
            <ac:picMk id="6" creationId="{5AF25F04-F194-463C-9C08-E13F9842539D}"/>
          </ac:picMkLst>
        </pc:picChg>
      </pc:sldChg>
      <pc:sldChg chg="delSp modSp mod modClrScheme chgLayout">
        <pc:chgData name="Anusha D Shanbhag" userId="25a8e7c4-426b-46ff-8c7b-e122eb57cf30" providerId="ADAL" clId="{C09C8363-EC17-4D52-AAAB-4D27E3F21302}" dt="2021-10-19T13:25:22.678" v="300" actId="700"/>
        <pc:sldMkLst>
          <pc:docMk/>
          <pc:sldMk cId="940702023" sldId="267"/>
        </pc:sldMkLst>
        <pc:spChg chg="mod ord">
          <ac:chgData name="Anusha D Shanbhag" userId="25a8e7c4-426b-46ff-8c7b-e122eb57cf30" providerId="ADAL" clId="{C09C8363-EC17-4D52-AAAB-4D27E3F21302}" dt="2021-10-19T13:25:22.678" v="300" actId="700"/>
          <ac:spMkLst>
            <pc:docMk/>
            <pc:sldMk cId="940702023" sldId="267"/>
            <ac:spMk id="2" creationId="{B0EAF98A-4A8B-4111-9E79-AAF13F282741}"/>
          </ac:spMkLst>
        </pc:spChg>
        <pc:picChg chg="del">
          <ac:chgData name="Anusha D Shanbhag" userId="25a8e7c4-426b-46ff-8c7b-e122eb57cf30" providerId="ADAL" clId="{C09C8363-EC17-4D52-AAAB-4D27E3F21302}" dt="2021-10-19T13:25:19.727" v="299" actId="478"/>
          <ac:picMkLst>
            <pc:docMk/>
            <pc:sldMk cId="940702023" sldId="267"/>
            <ac:picMk id="4" creationId="{451B531C-07CF-40B1-883A-2AEC66231BEF}"/>
          </ac:picMkLst>
        </pc:picChg>
        <pc:picChg chg="mod ord">
          <ac:chgData name="Anusha D Shanbhag" userId="25a8e7c4-426b-46ff-8c7b-e122eb57cf30" providerId="ADAL" clId="{C09C8363-EC17-4D52-AAAB-4D27E3F21302}" dt="2021-10-19T13:25:22.678" v="300" actId="700"/>
          <ac:picMkLst>
            <pc:docMk/>
            <pc:sldMk cId="940702023" sldId="267"/>
            <ac:picMk id="6" creationId="{14891121-0364-4C39-9DAB-01820A53DA27}"/>
          </ac:picMkLst>
        </pc:picChg>
      </pc:sldChg>
      <pc:sldChg chg="addSp delSp modSp mod modClrScheme chgLayout">
        <pc:chgData name="Anusha D Shanbhag" userId="25a8e7c4-426b-46ff-8c7b-e122eb57cf30" providerId="ADAL" clId="{C09C8363-EC17-4D52-AAAB-4D27E3F21302}" dt="2021-10-19T13:12:26.611" v="131" actId="478"/>
        <pc:sldMkLst>
          <pc:docMk/>
          <pc:sldMk cId="951001892" sldId="271"/>
        </pc:sldMkLst>
        <pc:spChg chg="mod ord">
          <ac:chgData name="Anusha D Shanbhag" userId="25a8e7c4-426b-46ff-8c7b-e122eb57cf30" providerId="ADAL" clId="{C09C8363-EC17-4D52-AAAB-4D27E3F21302}" dt="2021-10-19T13:12:09.917" v="125" actId="700"/>
          <ac:spMkLst>
            <pc:docMk/>
            <pc:sldMk cId="951001892" sldId="271"/>
            <ac:spMk id="2" creationId="{B0EAF98A-4A8B-4111-9E79-AAF13F282741}"/>
          </ac:spMkLst>
        </pc:spChg>
        <pc:spChg chg="add mod ord">
          <ac:chgData name="Anusha D Shanbhag" userId="25a8e7c4-426b-46ff-8c7b-e122eb57cf30" providerId="ADAL" clId="{C09C8363-EC17-4D52-AAAB-4D27E3F21302}" dt="2021-10-19T13:12:09.917" v="125" actId="700"/>
          <ac:spMkLst>
            <pc:docMk/>
            <pc:sldMk cId="951001892" sldId="271"/>
            <ac:spMk id="3" creationId="{0FF1B2DA-E131-449F-863B-54D66E7FAC99}"/>
          </ac:spMkLst>
        </pc:spChg>
        <pc:spChg chg="mod ord">
          <ac:chgData name="Anusha D Shanbhag" userId="25a8e7c4-426b-46ff-8c7b-e122eb57cf30" providerId="ADAL" clId="{C09C8363-EC17-4D52-AAAB-4D27E3F21302}" dt="2021-10-19T13:12:09.949" v="126" actId="27636"/>
          <ac:spMkLst>
            <pc:docMk/>
            <pc:sldMk cId="951001892" sldId="271"/>
            <ac:spMk id="5" creationId="{A7DC9188-B647-4D7F-9118-D5169BEFB256}"/>
          </ac:spMkLst>
        </pc:spChg>
        <pc:picChg chg="del">
          <ac:chgData name="Anusha D Shanbhag" userId="25a8e7c4-426b-46ff-8c7b-e122eb57cf30" providerId="ADAL" clId="{C09C8363-EC17-4D52-AAAB-4D27E3F21302}" dt="2021-10-19T13:12:26.611" v="131" actId="478"/>
          <ac:picMkLst>
            <pc:docMk/>
            <pc:sldMk cId="951001892" sldId="271"/>
            <ac:picMk id="4" creationId="{451B531C-07CF-40B1-883A-2AEC66231BEF}"/>
          </ac:picMkLst>
        </pc:picChg>
        <pc:picChg chg="mod">
          <ac:chgData name="Anusha D Shanbhag" userId="25a8e7c4-426b-46ff-8c7b-e122eb57cf30" providerId="ADAL" clId="{C09C8363-EC17-4D52-AAAB-4D27E3F21302}" dt="2021-10-19T13:12:21.478" v="130" actId="1076"/>
          <ac:picMkLst>
            <pc:docMk/>
            <pc:sldMk cId="951001892" sldId="271"/>
            <ac:picMk id="6" creationId="{F7A3C260-7409-4A6A-BCB6-3E5158407918}"/>
          </ac:picMkLst>
        </pc:picChg>
      </pc:sldChg>
      <pc:sldChg chg="addSp delSp modSp mod modClrScheme chgLayout">
        <pc:chgData name="Anusha D Shanbhag" userId="25a8e7c4-426b-46ff-8c7b-e122eb57cf30" providerId="ADAL" clId="{C09C8363-EC17-4D52-AAAB-4D27E3F21302}" dt="2021-10-19T13:13:30.301" v="133" actId="478"/>
        <pc:sldMkLst>
          <pc:docMk/>
          <pc:sldMk cId="1876036722" sldId="272"/>
        </pc:sldMkLst>
        <pc:spChg chg="mod ord">
          <ac:chgData name="Anusha D Shanbhag" userId="25a8e7c4-426b-46ff-8c7b-e122eb57cf30" providerId="ADAL" clId="{C09C8363-EC17-4D52-AAAB-4D27E3F21302}" dt="2021-10-19T13:13:26.335" v="132" actId="700"/>
          <ac:spMkLst>
            <pc:docMk/>
            <pc:sldMk cId="1876036722" sldId="272"/>
            <ac:spMk id="2" creationId="{B0EAF98A-4A8B-4111-9E79-AAF13F282741}"/>
          </ac:spMkLst>
        </pc:spChg>
        <pc:spChg chg="add del mod ord">
          <ac:chgData name="Anusha D Shanbhag" userId="25a8e7c4-426b-46ff-8c7b-e122eb57cf30" providerId="ADAL" clId="{C09C8363-EC17-4D52-AAAB-4D27E3F21302}" dt="2021-10-19T13:13:30.301" v="133" actId="478"/>
          <ac:spMkLst>
            <pc:docMk/>
            <pc:sldMk cId="1876036722" sldId="272"/>
            <ac:spMk id="3" creationId="{FBF80686-C3F0-492C-BE83-6AA32F384CF8}"/>
          </ac:spMkLst>
        </pc:spChg>
        <pc:spChg chg="mod ord">
          <ac:chgData name="Anusha D Shanbhag" userId="25a8e7c4-426b-46ff-8c7b-e122eb57cf30" providerId="ADAL" clId="{C09C8363-EC17-4D52-AAAB-4D27E3F21302}" dt="2021-10-19T13:13:26.335" v="132" actId="700"/>
          <ac:spMkLst>
            <pc:docMk/>
            <pc:sldMk cId="1876036722" sldId="272"/>
            <ac:spMk id="5" creationId="{94F0848E-FD60-4199-8382-758ABDFC42F3}"/>
          </ac:spMkLst>
        </pc:spChg>
      </pc:sldChg>
      <pc:sldChg chg="addSp delSp modSp mod modClrScheme chgLayout">
        <pc:chgData name="Anusha D Shanbhag" userId="25a8e7c4-426b-46ff-8c7b-e122eb57cf30" providerId="ADAL" clId="{C09C8363-EC17-4D52-AAAB-4D27E3F21302}" dt="2021-10-19T13:14:13.025" v="137" actId="478"/>
        <pc:sldMkLst>
          <pc:docMk/>
          <pc:sldMk cId="4022875314" sldId="273"/>
        </pc:sldMkLst>
        <pc:spChg chg="mod ord">
          <ac:chgData name="Anusha D Shanbhag" userId="25a8e7c4-426b-46ff-8c7b-e122eb57cf30" providerId="ADAL" clId="{C09C8363-EC17-4D52-AAAB-4D27E3F21302}" dt="2021-10-19T13:14:02.953" v="134" actId="700"/>
          <ac:spMkLst>
            <pc:docMk/>
            <pc:sldMk cId="4022875314" sldId="273"/>
            <ac:spMk id="2" creationId="{B0EAF98A-4A8B-4111-9E79-AAF13F282741}"/>
          </ac:spMkLst>
        </pc:spChg>
        <pc:spChg chg="add del mod ord">
          <ac:chgData name="Anusha D Shanbhag" userId="25a8e7c4-426b-46ff-8c7b-e122eb57cf30" providerId="ADAL" clId="{C09C8363-EC17-4D52-AAAB-4D27E3F21302}" dt="2021-10-19T13:14:11.827" v="136" actId="478"/>
          <ac:spMkLst>
            <pc:docMk/>
            <pc:sldMk cId="4022875314" sldId="273"/>
            <ac:spMk id="3" creationId="{8FEB7EFF-22B3-4C1C-85B4-F458208DB34C}"/>
          </ac:spMkLst>
        </pc:spChg>
        <pc:spChg chg="add del mod ord">
          <ac:chgData name="Anusha D Shanbhag" userId="25a8e7c4-426b-46ff-8c7b-e122eb57cf30" providerId="ADAL" clId="{C09C8363-EC17-4D52-AAAB-4D27E3F21302}" dt="2021-10-19T13:14:05.917" v="135" actId="478"/>
          <ac:spMkLst>
            <pc:docMk/>
            <pc:sldMk cId="4022875314" sldId="273"/>
            <ac:spMk id="6" creationId="{A0801AC2-A21E-4852-8D33-6D7EB8E499E7}"/>
          </ac:spMkLst>
        </pc:spChg>
        <pc:picChg chg="del">
          <ac:chgData name="Anusha D Shanbhag" userId="25a8e7c4-426b-46ff-8c7b-e122eb57cf30" providerId="ADAL" clId="{C09C8363-EC17-4D52-AAAB-4D27E3F21302}" dt="2021-10-19T13:14:13.025" v="137" actId="478"/>
          <ac:picMkLst>
            <pc:docMk/>
            <pc:sldMk cId="4022875314" sldId="273"/>
            <ac:picMk id="4" creationId="{451B531C-07CF-40B1-883A-2AEC66231BEF}"/>
          </ac:picMkLst>
        </pc:picChg>
      </pc:sldChg>
      <pc:sldChg chg="addSp delSp modSp mod modClrScheme chgLayout">
        <pc:chgData name="Anusha D Shanbhag" userId="25a8e7c4-426b-46ff-8c7b-e122eb57cf30" providerId="ADAL" clId="{C09C8363-EC17-4D52-AAAB-4D27E3F21302}" dt="2021-10-19T13:14:37.089" v="141" actId="478"/>
        <pc:sldMkLst>
          <pc:docMk/>
          <pc:sldMk cId="312214622" sldId="274"/>
        </pc:sldMkLst>
        <pc:spChg chg="mod ord">
          <ac:chgData name="Anusha D Shanbhag" userId="25a8e7c4-426b-46ff-8c7b-e122eb57cf30" providerId="ADAL" clId="{C09C8363-EC17-4D52-AAAB-4D27E3F21302}" dt="2021-10-19T13:14:28.758" v="139" actId="27636"/>
          <ac:spMkLst>
            <pc:docMk/>
            <pc:sldMk cId="312214622" sldId="274"/>
            <ac:spMk id="2" creationId="{B0EAF98A-4A8B-4111-9E79-AAF13F282741}"/>
          </ac:spMkLst>
        </pc:spChg>
        <pc:spChg chg="add del mod ord">
          <ac:chgData name="Anusha D Shanbhag" userId="25a8e7c4-426b-46ff-8c7b-e122eb57cf30" providerId="ADAL" clId="{C09C8363-EC17-4D52-AAAB-4D27E3F21302}" dt="2021-10-19T13:14:35.615" v="140" actId="478"/>
          <ac:spMkLst>
            <pc:docMk/>
            <pc:sldMk cId="312214622" sldId="274"/>
            <ac:spMk id="3" creationId="{3324FBC4-FF29-4622-8A50-702B78370445}"/>
          </ac:spMkLst>
        </pc:spChg>
        <pc:spChg chg="mod ord">
          <ac:chgData name="Anusha D Shanbhag" userId="25a8e7c4-426b-46ff-8c7b-e122eb57cf30" providerId="ADAL" clId="{C09C8363-EC17-4D52-AAAB-4D27E3F21302}" dt="2021-10-19T13:14:28.736" v="138" actId="700"/>
          <ac:spMkLst>
            <pc:docMk/>
            <pc:sldMk cId="312214622" sldId="274"/>
            <ac:spMk id="5" creationId="{E5862E71-5383-477C-8782-8AA55B94ABCE}"/>
          </ac:spMkLst>
        </pc:spChg>
        <pc:picChg chg="del">
          <ac:chgData name="Anusha D Shanbhag" userId="25a8e7c4-426b-46ff-8c7b-e122eb57cf30" providerId="ADAL" clId="{C09C8363-EC17-4D52-AAAB-4D27E3F21302}" dt="2021-10-19T13:14:37.089" v="141" actId="478"/>
          <ac:picMkLst>
            <pc:docMk/>
            <pc:sldMk cId="312214622" sldId="274"/>
            <ac:picMk id="4" creationId="{451B531C-07CF-40B1-883A-2AEC66231BEF}"/>
          </ac:picMkLst>
        </pc:picChg>
      </pc:sldChg>
      <pc:sldChg chg="addSp delSp modSp mod modClrScheme chgLayout">
        <pc:chgData name="Anusha D Shanbhag" userId="25a8e7c4-426b-46ff-8c7b-e122eb57cf30" providerId="ADAL" clId="{C09C8363-EC17-4D52-AAAB-4D27E3F21302}" dt="2021-10-19T13:15:00.701" v="154" actId="20577"/>
        <pc:sldMkLst>
          <pc:docMk/>
          <pc:sldMk cId="1769143039" sldId="275"/>
        </pc:sldMkLst>
        <pc:spChg chg="add mod ord">
          <ac:chgData name="Anusha D Shanbhag" userId="25a8e7c4-426b-46ff-8c7b-e122eb57cf30" providerId="ADAL" clId="{C09C8363-EC17-4D52-AAAB-4D27E3F21302}" dt="2021-10-19T13:15:00.701" v="154" actId="20577"/>
          <ac:spMkLst>
            <pc:docMk/>
            <pc:sldMk cId="1769143039" sldId="275"/>
            <ac:spMk id="2" creationId="{D35C5717-3116-4599-AC54-24B4FA562C4D}"/>
          </ac:spMkLst>
        </pc:spChg>
        <pc:picChg chg="mod ord">
          <ac:chgData name="Anusha D Shanbhag" userId="25a8e7c4-426b-46ff-8c7b-e122eb57cf30" providerId="ADAL" clId="{C09C8363-EC17-4D52-AAAB-4D27E3F21302}" dt="2021-10-19T13:14:51.064" v="142" actId="700"/>
          <ac:picMkLst>
            <pc:docMk/>
            <pc:sldMk cId="1769143039" sldId="275"/>
            <ac:picMk id="5" creationId="{51089B55-1F9F-4679-9030-B504D92B7F57}"/>
          </ac:picMkLst>
        </pc:picChg>
        <pc:picChg chg="del">
          <ac:chgData name="Anusha D Shanbhag" userId="25a8e7c4-426b-46ff-8c7b-e122eb57cf30" providerId="ADAL" clId="{C09C8363-EC17-4D52-AAAB-4D27E3F21302}" dt="2021-10-19T13:14:53.554" v="143" actId="478"/>
          <ac:picMkLst>
            <pc:docMk/>
            <pc:sldMk cId="1769143039" sldId="275"/>
            <ac:picMk id="6" creationId="{31A19AB9-1CD6-4771-A2FF-DB179AFDCD73}"/>
          </ac:picMkLst>
        </pc:picChg>
      </pc:sldChg>
      <pc:sldChg chg="delSp modSp mod modClrScheme chgLayout">
        <pc:chgData name="Anusha D Shanbhag" userId="25a8e7c4-426b-46ff-8c7b-e122eb57cf30" providerId="ADAL" clId="{C09C8363-EC17-4D52-AAAB-4D27E3F21302}" dt="2021-10-19T13:15:15.312" v="157" actId="26606"/>
        <pc:sldMkLst>
          <pc:docMk/>
          <pc:sldMk cId="3722148772" sldId="276"/>
        </pc:sldMkLst>
        <pc:spChg chg="mod ord">
          <ac:chgData name="Anusha D Shanbhag" userId="25a8e7c4-426b-46ff-8c7b-e122eb57cf30" providerId="ADAL" clId="{C09C8363-EC17-4D52-AAAB-4D27E3F21302}" dt="2021-10-19T13:15:15.312" v="157" actId="26606"/>
          <ac:spMkLst>
            <pc:docMk/>
            <pc:sldMk cId="3722148772" sldId="276"/>
            <ac:spMk id="2" creationId="{B0EAF98A-4A8B-4111-9E79-AAF13F282741}"/>
          </ac:spMkLst>
        </pc:spChg>
        <pc:picChg chg="del">
          <ac:chgData name="Anusha D Shanbhag" userId="25a8e7c4-426b-46ff-8c7b-e122eb57cf30" providerId="ADAL" clId="{C09C8363-EC17-4D52-AAAB-4D27E3F21302}" dt="2021-10-19T13:15:07.265" v="155" actId="478"/>
          <ac:picMkLst>
            <pc:docMk/>
            <pc:sldMk cId="3722148772" sldId="276"/>
            <ac:picMk id="4" creationId="{451B531C-07CF-40B1-883A-2AEC66231BEF}"/>
          </ac:picMkLst>
        </pc:picChg>
        <pc:picChg chg="mod ord">
          <ac:chgData name="Anusha D Shanbhag" userId="25a8e7c4-426b-46ff-8c7b-e122eb57cf30" providerId="ADAL" clId="{C09C8363-EC17-4D52-AAAB-4D27E3F21302}" dt="2021-10-19T13:15:15.312" v="157" actId="26606"/>
          <ac:picMkLst>
            <pc:docMk/>
            <pc:sldMk cId="3722148772" sldId="276"/>
            <ac:picMk id="10" creationId="{A39C3B05-4EAC-4D5F-9147-D786BD964293}"/>
          </ac:picMkLst>
        </pc:picChg>
      </pc:sldChg>
      <pc:sldChg chg="delSp modSp mod modClrScheme chgLayout">
        <pc:chgData name="Anusha D Shanbhag" userId="25a8e7c4-426b-46ff-8c7b-e122eb57cf30" providerId="ADAL" clId="{C09C8363-EC17-4D52-AAAB-4D27E3F21302}" dt="2021-10-19T13:15:42.614" v="163" actId="700"/>
        <pc:sldMkLst>
          <pc:docMk/>
          <pc:sldMk cId="3531083139" sldId="277"/>
        </pc:sldMkLst>
        <pc:spChg chg="mod ord">
          <ac:chgData name="Anusha D Shanbhag" userId="25a8e7c4-426b-46ff-8c7b-e122eb57cf30" providerId="ADAL" clId="{C09C8363-EC17-4D52-AAAB-4D27E3F21302}" dt="2021-10-19T13:15:42.614" v="163" actId="700"/>
          <ac:spMkLst>
            <pc:docMk/>
            <pc:sldMk cId="3531083139" sldId="277"/>
            <ac:spMk id="2" creationId="{B0EAF98A-4A8B-4111-9E79-AAF13F282741}"/>
          </ac:spMkLst>
        </pc:spChg>
        <pc:picChg chg="del">
          <ac:chgData name="Anusha D Shanbhag" userId="25a8e7c4-426b-46ff-8c7b-e122eb57cf30" providerId="ADAL" clId="{C09C8363-EC17-4D52-AAAB-4D27E3F21302}" dt="2021-10-19T13:15:38.012" v="162" actId="478"/>
          <ac:picMkLst>
            <pc:docMk/>
            <pc:sldMk cId="3531083139" sldId="277"/>
            <ac:picMk id="4" creationId="{451B531C-07CF-40B1-883A-2AEC66231BEF}"/>
          </ac:picMkLst>
        </pc:picChg>
        <pc:picChg chg="mod ord">
          <ac:chgData name="Anusha D Shanbhag" userId="25a8e7c4-426b-46ff-8c7b-e122eb57cf30" providerId="ADAL" clId="{C09C8363-EC17-4D52-AAAB-4D27E3F21302}" dt="2021-10-19T13:15:42.614" v="163" actId="700"/>
          <ac:picMkLst>
            <pc:docMk/>
            <pc:sldMk cId="3531083139" sldId="277"/>
            <ac:picMk id="5" creationId="{BDA34D92-D871-4A41-A31B-E42D86348153}"/>
          </ac:picMkLst>
        </pc:picChg>
      </pc:sldChg>
      <pc:sldChg chg="delSp modSp mod modClrScheme chgLayout">
        <pc:chgData name="Anusha D Shanbhag" userId="25a8e7c4-426b-46ff-8c7b-e122eb57cf30" providerId="ADAL" clId="{C09C8363-EC17-4D52-AAAB-4D27E3F21302}" dt="2021-10-19T13:15:53.112" v="165" actId="700"/>
        <pc:sldMkLst>
          <pc:docMk/>
          <pc:sldMk cId="1010862422" sldId="278"/>
        </pc:sldMkLst>
        <pc:spChg chg="mod ord">
          <ac:chgData name="Anusha D Shanbhag" userId="25a8e7c4-426b-46ff-8c7b-e122eb57cf30" providerId="ADAL" clId="{C09C8363-EC17-4D52-AAAB-4D27E3F21302}" dt="2021-10-19T13:15:53.112" v="165" actId="700"/>
          <ac:spMkLst>
            <pc:docMk/>
            <pc:sldMk cId="1010862422" sldId="278"/>
            <ac:spMk id="2" creationId="{B0EAF98A-4A8B-4111-9E79-AAF13F282741}"/>
          </ac:spMkLst>
        </pc:spChg>
        <pc:picChg chg="del">
          <ac:chgData name="Anusha D Shanbhag" userId="25a8e7c4-426b-46ff-8c7b-e122eb57cf30" providerId="ADAL" clId="{C09C8363-EC17-4D52-AAAB-4D27E3F21302}" dt="2021-10-19T13:15:49.827" v="164" actId="478"/>
          <ac:picMkLst>
            <pc:docMk/>
            <pc:sldMk cId="1010862422" sldId="278"/>
            <ac:picMk id="4" creationId="{451B531C-07CF-40B1-883A-2AEC66231BEF}"/>
          </ac:picMkLst>
        </pc:picChg>
        <pc:picChg chg="mod ord">
          <ac:chgData name="Anusha D Shanbhag" userId="25a8e7c4-426b-46ff-8c7b-e122eb57cf30" providerId="ADAL" clId="{C09C8363-EC17-4D52-AAAB-4D27E3F21302}" dt="2021-10-19T13:15:53.112" v="165" actId="700"/>
          <ac:picMkLst>
            <pc:docMk/>
            <pc:sldMk cId="1010862422" sldId="278"/>
            <ac:picMk id="5" creationId="{FF9258E4-6A55-4E61-9F5E-DB118B6112D7}"/>
          </ac:picMkLst>
        </pc:picChg>
      </pc:sldChg>
      <pc:sldChg chg="addSp delSp modSp mod modClrScheme chgLayout">
        <pc:chgData name="Anusha D Shanbhag" userId="25a8e7c4-426b-46ff-8c7b-e122eb57cf30" providerId="ADAL" clId="{C09C8363-EC17-4D52-AAAB-4D27E3F21302}" dt="2021-10-19T13:16:12.279" v="169" actId="478"/>
        <pc:sldMkLst>
          <pc:docMk/>
          <pc:sldMk cId="3243037624" sldId="279"/>
        </pc:sldMkLst>
        <pc:spChg chg="add del mod ord">
          <ac:chgData name="Anusha D Shanbhag" userId="25a8e7c4-426b-46ff-8c7b-e122eb57cf30" providerId="ADAL" clId="{C09C8363-EC17-4D52-AAAB-4D27E3F21302}" dt="2021-10-19T13:16:12.279" v="169" actId="478"/>
          <ac:spMkLst>
            <pc:docMk/>
            <pc:sldMk cId="3243037624" sldId="279"/>
            <ac:spMk id="2" creationId="{3F5F73A2-48A0-4C52-9D92-2891B1CBC73C}"/>
          </ac:spMkLst>
        </pc:spChg>
        <pc:picChg chg="del">
          <ac:chgData name="Anusha D Shanbhag" userId="25a8e7c4-426b-46ff-8c7b-e122eb57cf30" providerId="ADAL" clId="{C09C8363-EC17-4D52-AAAB-4D27E3F21302}" dt="2021-10-19T13:15:59.199" v="166" actId="478"/>
          <ac:picMkLst>
            <pc:docMk/>
            <pc:sldMk cId="3243037624" sldId="279"/>
            <ac:picMk id="4" creationId="{451B531C-07CF-40B1-883A-2AEC66231BEF}"/>
          </ac:picMkLst>
        </pc:picChg>
        <pc:picChg chg="mod ord">
          <ac:chgData name="Anusha D Shanbhag" userId="25a8e7c4-426b-46ff-8c7b-e122eb57cf30" providerId="ADAL" clId="{C09C8363-EC17-4D52-AAAB-4D27E3F21302}" dt="2021-10-19T13:16:07.245" v="168" actId="700"/>
          <ac:picMkLst>
            <pc:docMk/>
            <pc:sldMk cId="3243037624" sldId="279"/>
            <ac:picMk id="5" creationId="{83F80626-47EA-4DCA-B60A-95B9970D0467}"/>
          </ac:picMkLst>
        </pc:picChg>
      </pc:sldChg>
      <pc:sldChg chg="delSp modSp mod modClrScheme chgLayout">
        <pc:chgData name="Anusha D Shanbhag" userId="25a8e7c4-426b-46ff-8c7b-e122eb57cf30" providerId="ADAL" clId="{C09C8363-EC17-4D52-AAAB-4D27E3F21302}" dt="2021-10-19T13:16:20.097" v="171" actId="700"/>
        <pc:sldMkLst>
          <pc:docMk/>
          <pc:sldMk cId="162331428" sldId="280"/>
        </pc:sldMkLst>
        <pc:spChg chg="mod ord">
          <ac:chgData name="Anusha D Shanbhag" userId="25a8e7c4-426b-46ff-8c7b-e122eb57cf30" providerId="ADAL" clId="{C09C8363-EC17-4D52-AAAB-4D27E3F21302}" dt="2021-10-19T13:16:20.097" v="171" actId="700"/>
          <ac:spMkLst>
            <pc:docMk/>
            <pc:sldMk cId="162331428" sldId="280"/>
            <ac:spMk id="2" creationId="{B0EAF98A-4A8B-4111-9E79-AAF13F282741}"/>
          </ac:spMkLst>
        </pc:spChg>
        <pc:picChg chg="del">
          <ac:chgData name="Anusha D Shanbhag" userId="25a8e7c4-426b-46ff-8c7b-e122eb57cf30" providerId="ADAL" clId="{C09C8363-EC17-4D52-AAAB-4D27E3F21302}" dt="2021-10-19T13:16:17.306" v="170" actId="478"/>
          <ac:picMkLst>
            <pc:docMk/>
            <pc:sldMk cId="162331428" sldId="280"/>
            <ac:picMk id="4" creationId="{451B531C-07CF-40B1-883A-2AEC66231BEF}"/>
          </ac:picMkLst>
        </pc:picChg>
        <pc:picChg chg="mod ord">
          <ac:chgData name="Anusha D Shanbhag" userId="25a8e7c4-426b-46ff-8c7b-e122eb57cf30" providerId="ADAL" clId="{C09C8363-EC17-4D52-AAAB-4D27E3F21302}" dt="2021-10-19T13:16:20.097" v="171" actId="700"/>
          <ac:picMkLst>
            <pc:docMk/>
            <pc:sldMk cId="162331428" sldId="280"/>
            <ac:picMk id="5" creationId="{0AA58C3E-8584-48E0-A4AA-4396C02E1D6B}"/>
          </ac:picMkLst>
        </pc:picChg>
      </pc:sldChg>
      <pc:sldChg chg="addSp delSp modSp mod modClrScheme chgLayout">
        <pc:chgData name="Anusha D Shanbhag" userId="25a8e7c4-426b-46ff-8c7b-e122eb57cf30" providerId="ADAL" clId="{C09C8363-EC17-4D52-AAAB-4D27E3F21302}" dt="2021-10-19T13:16:43.743" v="176" actId="478"/>
        <pc:sldMkLst>
          <pc:docMk/>
          <pc:sldMk cId="3433436661" sldId="281"/>
        </pc:sldMkLst>
        <pc:spChg chg="mod ord">
          <ac:chgData name="Anusha D Shanbhag" userId="25a8e7c4-426b-46ff-8c7b-e122eb57cf30" providerId="ADAL" clId="{C09C8363-EC17-4D52-AAAB-4D27E3F21302}" dt="2021-10-19T13:16:39.145" v="174" actId="700"/>
          <ac:spMkLst>
            <pc:docMk/>
            <pc:sldMk cId="3433436661" sldId="281"/>
            <ac:spMk id="2" creationId="{B0EAF98A-4A8B-4111-9E79-AAF13F282741}"/>
          </ac:spMkLst>
        </pc:spChg>
        <pc:spChg chg="add del mod">
          <ac:chgData name="Anusha D Shanbhag" userId="25a8e7c4-426b-46ff-8c7b-e122eb57cf30" providerId="ADAL" clId="{C09C8363-EC17-4D52-AAAB-4D27E3F21302}" dt="2021-10-19T13:16:43.743" v="176" actId="478"/>
          <ac:spMkLst>
            <pc:docMk/>
            <pc:sldMk cId="3433436661" sldId="281"/>
            <ac:spMk id="5" creationId="{D1ED031D-2521-4F0F-A5E7-0BB48DF930E3}"/>
          </ac:spMkLst>
        </pc:spChg>
        <pc:picChg chg="del">
          <ac:chgData name="Anusha D Shanbhag" userId="25a8e7c4-426b-46ff-8c7b-e122eb57cf30" providerId="ADAL" clId="{C09C8363-EC17-4D52-AAAB-4D27E3F21302}" dt="2021-10-19T13:16:27.409" v="172" actId="478"/>
          <ac:picMkLst>
            <pc:docMk/>
            <pc:sldMk cId="3433436661" sldId="281"/>
            <ac:picMk id="4" creationId="{451B531C-07CF-40B1-883A-2AEC66231BEF}"/>
          </ac:picMkLst>
        </pc:picChg>
        <pc:picChg chg="add del mod ord">
          <ac:chgData name="Anusha D Shanbhag" userId="25a8e7c4-426b-46ff-8c7b-e122eb57cf30" providerId="ADAL" clId="{C09C8363-EC17-4D52-AAAB-4D27E3F21302}" dt="2021-10-19T13:16:43.743" v="176" actId="478"/>
          <ac:picMkLst>
            <pc:docMk/>
            <pc:sldMk cId="3433436661" sldId="281"/>
            <ac:picMk id="19" creationId="{F618539E-0615-44BF-ABB5-96AC06D9AC52}"/>
          </ac:picMkLst>
        </pc:picChg>
      </pc:sldChg>
      <pc:sldChg chg="addSp delSp modSp mod modClrScheme chgLayout">
        <pc:chgData name="Anusha D Shanbhag" userId="25a8e7c4-426b-46ff-8c7b-e122eb57cf30" providerId="ADAL" clId="{C09C8363-EC17-4D52-AAAB-4D27E3F21302}" dt="2021-10-19T13:17:51.845" v="193" actId="27636"/>
        <pc:sldMkLst>
          <pc:docMk/>
          <pc:sldMk cId="2020156717" sldId="282"/>
        </pc:sldMkLst>
        <pc:spChg chg="mod ord">
          <ac:chgData name="Anusha D Shanbhag" userId="25a8e7c4-426b-46ff-8c7b-e122eb57cf30" providerId="ADAL" clId="{C09C8363-EC17-4D52-AAAB-4D27E3F21302}" dt="2021-10-19T13:17:39.756" v="185" actId="700"/>
          <ac:spMkLst>
            <pc:docMk/>
            <pc:sldMk cId="2020156717" sldId="282"/>
            <ac:spMk id="2" creationId="{B0EAF98A-4A8B-4111-9E79-AAF13F282741}"/>
          </ac:spMkLst>
        </pc:spChg>
        <pc:spChg chg="mod ord">
          <ac:chgData name="Anusha D Shanbhag" userId="25a8e7c4-426b-46ff-8c7b-e122eb57cf30" providerId="ADAL" clId="{C09C8363-EC17-4D52-AAAB-4D27E3F21302}" dt="2021-10-19T13:17:51.845" v="193" actId="27636"/>
          <ac:spMkLst>
            <pc:docMk/>
            <pc:sldMk cId="2020156717" sldId="282"/>
            <ac:spMk id="3" creationId="{AE30A1DB-2E14-4143-98E4-22225D83F885}"/>
          </ac:spMkLst>
        </pc:spChg>
        <pc:spChg chg="add del mod ord">
          <ac:chgData name="Anusha D Shanbhag" userId="25a8e7c4-426b-46ff-8c7b-e122eb57cf30" providerId="ADAL" clId="{C09C8363-EC17-4D52-AAAB-4D27E3F21302}" dt="2021-10-19T13:17:43.042" v="188" actId="478"/>
          <ac:spMkLst>
            <pc:docMk/>
            <pc:sldMk cId="2020156717" sldId="282"/>
            <ac:spMk id="5" creationId="{A6613B81-A5CE-47A0-8F88-A1EE005FC1E9}"/>
          </ac:spMkLst>
        </pc:spChg>
        <pc:picChg chg="del">
          <ac:chgData name="Anusha D Shanbhag" userId="25a8e7c4-426b-46ff-8c7b-e122eb57cf30" providerId="ADAL" clId="{C09C8363-EC17-4D52-AAAB-4D27E3F21302}" dt="2021-10-19T13:17:33.585" v="184" actId="478"/>
          <ac:picMkLst>
            <pc:docMk/>
            <pc:sldMk cId="2020156717" sldId="282"/>
            <ac:picMk id="4" creationId="{451B531C-07CF-40B1-883A-2AEC66231BEF}"/>
          </ac:picMkLst>
        </pc:picChg>
        <pc:picChg chg="mod">
          <ac:chgData name="Anusha D Shanbhag" userId="25a8e7c4-426b-46ff-8c7b-e122eb57cf30" providerId="ADAL" clId="{C09C8363-EC17-4D52-AAAB-4D27E3F21302}" dt="2021-10-19T13:17:44.843" v="189" actId="1076"/>
          <ac:picMkLst>
            <pc:docMk/>
            <pc:sldMk cId="2020156717" sldId="282"/>
            <ac:picMk id="6" creationId="{A9115D80-2AFC-45B7-9E13-0C195B2DD39A}"/>
          </ac:picMkLst>
        </pc:picChg>
      </pc:sldChg>
      <pc:sldChg chg="addSp delSp modSp mod modClrScheme chgLayout">
        <pc:chgData name="Anusha D Shanbhag" userId="25a8e7c4-426b-46ff-8c7b-e122eb57cf30" providerId="ADAL" clId="{C09C8363-EC17-4D52-AAAB-4D27E3F21302}" dt="2021-10-19T13:19:30.676" v="215" actId="478"/>
        <pc:sldMkLst>
          <pc:docMk/>
          <pc:sldMk cId="1462258925" sldId="283"/>
        </pc:sldMkLst>
        <pc:spChg chg="del mod ord">
          <ac:chgData name="Anusha D Shanbhag" userId="25a8e7c4-426b-46ff-8c7b-e122eb57cf30" providerId="ADAL" clId="{C09C8363-EC17-4D52-AAAB-4D27E3F21302}" dt="2021-10-19T13:19:12.320" v="210" actId="700"/>
          <ac:spMkLst>
            <pc:docMk/>
            <pc:sldMk cId="1462258925" sldId="283"/>
            <ac:spMk id="2" creationId="{B0EAF98A-4A8B-4111-9E79-AAF13F282741}"/>
          </ac:spMkLst>
        </pc:spChg>
        <pc:spChg chg="del mod ord">
          <ac:chgData name="Anusha D Shanbhag" userId="25a8e7c4-426b-46ff-8c7b-e122eb57cf30" providerId="ADAL" clId="{C09C8363-EC17-4D52-AAAB-4D27E3F21302}" dt="2021-10-19T13:19:12.320" v="210" actId="700"/>
          <ac:spMkLst>
            <pc:docMk/>
            <pc:sldMk cId="1462258925" sldId="283"/>
            <ac:spMk id="3" creationId="{AE30A1DB-2E14-4143-98E4-22225D83F885}"/>
          </ac:spMkLst>
        </pc:spChg>
        <pc:spChg chg="add del mod ord">
          <ac:chgData name="Anusha D Shanbhag" userId="25a8e7c4-426b-46ff-8c7b-e122eb57cf30" providerId="ADAL" clId="{C09C8363-EC17-4D52-AAAB-4D27E3F21302}" dt="2021-10-19T13:19:28.153" v="214" actId="478"/>
          <ac:spMkLst>
            <pc:docMk/>
            <pc:sldMk cId="1462258925" sldId="283"/>
            <ac:spMk id="6" creationId="{A2681D28-C1DF-40C2-AA64-02DE39F164E5}"/>
          </ac:spMkLst>
        </pc:spChg>
        <pc:spChg chg="add del mod ord">
          <ac:chgData name="Anusha D Shanbhag" userId="25a8e7c4-426b-46ff-8c7b-e122eb57cf30" providerId="ADAL" clId="{C09C8363-EC17-4D52-AAAB-4D27E3F21302}" dt="2021-10-19T13:19:30.676" v="215" actId="478"/>
          <ac:spMkLst>
            <pc:docMk/>
            <pc:sldMk cId="1462258925" sldId="283"/>
            <ac:spMk id="7" creationId="{60163BE7-F7D9-4158-99F8-388E3A264F0C}"/>
          </ac:spMkLst>
        </pc:spChg>
        <pc:picChg chg="del">
          <ac:chgData name="Anusha D Shanbhag" userId="25a8e7c4-426b-46ff-8c7b-e122eb57cf30" providerId="ADAL" clId="{C09C8363-EC17-4D52-AAAB-4D27E3F21302}" dt="2021-10-19T13:19:20.861" v="212" actId="478"/>
          <ac:picMkLst>
            <pc:docMk/>
            <pc:sldMk cId="1462258925" sldId="283"/>
            <ac:picMk id="4" creationId="{451B531C-07CF-40B1-883A-2AEC66231BEF}"/>
          </ac:picMkLst>
        </pc:picChg>
        <pc:picChg chg="mod">
          <ac:chgData name="Anusha D Shanbhag" userId="25a8e7c4-426b-46ff-8c7b-e122eb57cf30" providerId="ADAL" clId="{C09C8363-EC17-4D52-AAAB-4D27E3F21302}" dt="2021-10-19T13:19:24.787" v="213" actId="1076"/>
          <ac:picMkLst>
            <pc:docMk/>
            <pc:sldMk cId="1462258925" sldId="283"/>
            <ac:picMk id="5" creationId="{86719849-AA9A-41E9-941E-42B3640E7EDC}"/>
          </ac:picMkLst>
        </pc:picChg>
      </pc:sldChg>
      <pc:sldChg chg="delSp modSp mod modClrScheme chgLayout">
        <pc:chgData name="Anusha D Shanbhag" userId="25a8e7c4-426b-46ff-8c7b-e122eb57cf30" providerId="ADAL" clId="{C09C8363-EC17-4D52-AAAB-4D27E3F21302}" dt="2021-10-19T13:19:47.890" v="217" actId="700"/>
        <pc:sldMkLst>
          <pc:docMk/>
          <pc:sldMk cId="1488318606" sldId="284"/>
        </pc:sldMkLst>
        <pc:spChg chg="mod ord">
          <ac:chgData name="Anusha D Shanbhag" userId="25a8e7c4-426b-46ff-8c7b-e122eb57cf30" providerId="ADAL" clId="{C09C8363-EC17-4D52-AAAB-4D27E3F21302}" dt="2021-10-19T13:19:47.890" v="217" actId="700"/>
          <ac:spMkLst>
            <pc:docMk/>
            <pc:sldMk cId="1488318606" sldId="284"/>
            <ac:spMk id="2" creationId="{B0EAF98A-4A8B-4111-9E79-AAF13F282741}"/>
          </ac:spMkLst>
        </pc:spChg>
        <pc:picChg chg="mod ord">
          <ac:chgData name="Anusha D Shanbhag" userId="25a8e7c4-426b-46ff-8c7b-e122eb57cf30" providerId="ADAL" clId="{C09C8363-EC17-4D52-AAAB-4D27E3F21302}" dt="2021-10-19T13:19:47.890" v="217" actId="700"/>
          <ac:picMkLst>
            <pc:docMk/>
            <pc:sldMk cId="1488318606" sldId="284"/>
            <ac:picMk id="5" creationId="{619DF86B-C0BD-4142-89AD-0B2B86AED5A0}"/>
          </ac:picMkLst>
        </pc:picChg>
        <pc:picChg chg="del">
          <ac:chgData name="Anusha D Shanbhag" userId="25a8e7c4-426b-46ff-8c7b-e122eb57cf30" providerId="ADAL" clId="{C09C8363-EC17-4D52-AAAB-4D27E3F21302}" dt="2021-10-19T13:19:34.965" v="216" actId="478"/>
          <ac:picMkLst>
            <pc:docMk/>
            <pc:sldMk cId="1488318606" sldId="284"/>
            <ac:picMk id="7" creationId="{FE8854A7-2432-4EE6-96D0-EF1790B47301}"/>
          </ac:picMkLst>
        </pc:picChg>
      </pc:sldChg>
      <pc:sldChg chg="delSp modSp mod modClrScheme chgLayout">
        <pc:chgData name="Anusha D Shanbhag" userId="25a8e7c4-426b-46ff-8c7b-e122eb57cf30" providerId="ADAL" clId="{C09C8363-EC17-4D52-AAAB-4D27E3F21302}" dt="2021-10-19T13:18:05.734" v="195" actId="478"/>
        <pc:sldMkLst>
          <pc:docMk/>
          <pc:sldMk cId="4177124723" sldId="285"/>
        </pc:sldMkLst>
        <pc:spChg chg="mod ord">
          <ac:chgData name="Anusha D Shanbhag" userId="25a8e7c4-426b-46ff-8c7b-e122eb57cf30" providerId="ADAL" clId="{C09C8363-EC17-4D52-AAAB-4D27E3F21302}" dt="2021-10-19T13:18:03.074" v="194" actId="700"/>
          <ac:spMkLst>
            <pc:docMk/>
            <pc:sldMk cId="4177124723" sldId="285"/>
            <ac:spMk id="2" creationId="{B0EAF98A-4A8B-4111-9E79-AAF13F282741}"/>
          </ac:spMkLst>
        </pc:spChg>
        <pc:spChg chg="mod ord">
          <ac:chgData name="Anusha D Shanbhag" userId="25a8e7c4-426b-46ff-8c7b-e122eb57cf30" providerId="ADAL" clId="{C09C8363-EC17-4D52-AAAB-4D27E3F21302}" dt="2021-10-19T13:18:03.074" v="194" actId="700"/>
          <ac:spMkLst>
            <pc:docMk/>
            <pc:sldMk cId="4177124723" sldId="285"/>
            <ac:spMk id="3" creationId="{AE30A1DB-2E14-4143-98E4-22225D83F885}"/>
          </ac:spMkLst>
        </pc:spChg>
        <pc:picChg chg="del">
          <ac:chgData name="Anusha D Shanbhag" userId="25a8e7c4-426b-46ff-8c7b-e122eb57cf30" providerId="ADAL" clId="{C09C8363-EC17-4D52-AAAB-4D27E3F21302}" dt="2021-10-19T13:18:05.734" v="195" actId="478"/>
          <ac:picMkLst>
            <pc:docMk/>
            <pc:sldMk cId="4177124723" sldId="285"/>
            <ac:picMk id="4" creationId="{451B531C-07CF-40B1-883A-2AEC66231BEF}"/>
          </ac:picMkLst>
        </pc:picChg>
      </pc:sldChg>
      <pc:sldChg chg="delSp modSp mod modClrScheme chgLayout">
        <pc:chgData name="Anusha D Shanbhag" userId="25a8e7c4-426b-46ff-8c7b-e122eb57cf30" providerId="ADAL" clId="{C09C8363-EC17-4D52-AAAB-4D27E3F21302}" dt="2021-10-19T13:20:36.220" v="227" actId="700"/>
        <pc:sldMkLst>
          <pc:docMk/>
          <pc:sldMk cId="2246021574" sldId="286"/>
        </pc:sldMkLst>
        <pc:spChg chg="mod ord">
          <ac:chgData name="Anusha D Shanbhag" userId="25a8e7c4-426b-46ff-8c7b-e122eb57cf30" providerId="ADAL" clId="{C09C8363-EC17-4D52-AAAB-4D27E3F21302}" dt="2021-10-19T13:20:36.220" v="227" actId="700"/>
          <ac:spMkLst>
            <pc:docMk/>
            <pc:sldMk cId="2246021574" sldId="286"/>
            <ac:spMk id="2" creationId="{B0EAF98A-4A8B-4111-9E79-AAF13F282741}"/>
          </ac:spMkLst>
        </pc:spChg>
        <pc:graphicFrameChg chg="mod ord">
          <ac:chgData name="Anusha D Shanbhag" userId="25a8e7c4-426b-46ff-8c7b-e122eb57cf30" providerId="ADAL" clId="{C09C8363-EC17-4D52-AAAB-4D27E3F21302}" dt="2021-10-19T13:20:36.220" v="227" actId="700"/>
          <ac:graphicFrameMkLst>
            <pc:docMk/>
            <pc:sldMk cId="2246021574" sldId="286"/>
            <ac:graphicFrameMk id="5" creationId="{46BE565C-B590-4072-9B3D-AA813C4AC3C4}"/>
          </ac:graphicFrameMkLst>
        </pc:graphicFrameChg>
        <pc:picChg chg="del">
          <ac:chgData name="Anusha D Shanbhag" userId="25a8e7c4-426b-46ff-8c7b-e122eb57cf30" providerId="ADAL" clId="{C09C8363-EC17-4D52-AAAB-4D27E3F21302}" dt="2021-10-19T13:20:31.379" v="226" actId="478"/>
          <ac:picMkLst>
            <pc:docMk/>
            <pc:sldMk cId="2246021574" sldId="286"/>
            <ac:picMk id="4" creationId="{451B531C-07CF-40B1-883A-2AEC66231BEF}"/>
          </ac:picMkLst>
        </pc:picChg>
      </pc:sldChg>
      <pc:sldChg chg="addSp delSp modSp mod modClrScheme chgLayout">
        <pc:chgData name="Anusha D Shanbhag" userId="25a8e7c4-426b-46ff-8c7b-e122eb57cf30" providerId="ADAL" clId="{C09C8363-EC17-4D52-AAAB-4D27E3F21302}" dt="2021-10-19T13:24:07.806" v="282" actId="1076"/>
        <pc:sldMkLst>
          <pc:docMk/>
          <pc:sldMk cId="1744178072" sldId="287"/>
        </pc:sldMkLst>
        <pc:spChg chg="mod ord">
          <ac:chgData name="Anusha D Shanbhag" userId="25a8e7c4-426b-46ff-8c7b-e122eb57cf30" providerId="ADAL" clId="{C09C8363-EC17-4D52-AAAB-4D27E3F21302}" dt="2021-10-19T13:22:57.278" v="267" actId="700"/>
          <ac:spMkLst>
            <pc:docMk/>
            <pc:sldMk cId="1744178072" sldId="287"/>
            <ac:spMk id="2" creationId="{B0EAF98A-4A8B-4111-9E79-AAF13F282741}"/>
          </ac:spMkLst>
        </pc:spChg>
        <pc:spChg chg="add del mod">
          <ac:chgData name="Anusha D Shanbhag" userId="25a8e7c4-426b-46ff-8c7b-e122eb57cf30" providerId="ADAL" clId="{C09C8363-EC17-4D52-AAAB-4D27E3F21302}" dt="2021-10-19T13:23:10.099" v="270" actId="478"/>
          <ac:spMkLst>
            <pc:docMk/>
            <pc:sldMk cId="1744178072" sldId="287"/>
            <ac:spMk id="5" creationId="{F17462A1-1927-4A2E-BAE3-8C1232627240}"/>
          </ac:spMkLst>
        </pc:spChg>
        <pc:spChg chg="add del mod">
          <ac:chgData name="Anusha D Shanbhag" userId="25a8e7c4-426b-46ff-8c7b-e122eb57cf30" providerId="ADAL" clId="{C09C8363-EC17-4D52-AAAB-4D27E3F21302}" dt="2021-10-19T13:24:07.806" v="282" actId="1076"/>
          <ac:spMkLst>
            <pc:docMk/>
            <pc:sldMk cId="1744178072" sldId="287"/>
            <ac:spMk id="14" creationId="{4302E628-EB4C-4B1B-B764-F9D3CA5A0764}"/>
          </ac:spMkLst>
        </pc:spChg>
        <pc:spChg chg="mod">
          <ac:chgData name="Anusha D Shanbhag" userId="25a8e7c4-426b-46ff-8c7b-e122eb57cf30" providerId="ADAL" clId="{C09C8363-EC17-4D52-AAAB-4D27E3F21302}" dt="2021-10-19T13:23:22.861" v="273" actId="20577"/>
          <ac:spMkLst>
            <pc:docMk/>
            <pc:sldMk cId="1744178072" sldId="287"/>
            <ac:spMk id="16" creationId="{E9F5FC39-831D-488A-8EA8-2056CA448EB3}"/>
          </ac:spMkLst>
        </pc:spChg>
        <pc:spChg chg="mod">
          <ac:chgData name="Anusha D Shanbhag" userId="25a8e7c4-426b-46ff-8c7b-e122eb57cf30" providerId="ADAL" clId="{C09C8363-EC17-4D52-AAAB-4D27E3F21302}" dt="2021-10-19T13:22:59.638" v="268" actId="6549"/>
          <ac:spMkLst>
            <pc:docMk/>
            <pc:sldMk cId="1744178072" sldId="287"/>
            <ac:spMk id="18" creationId="{977D2695-A50A-4314-B2EE-03C02AB2FE4D}"/>
          </ac:spMkLst>
        </pc:spChg>
        <pc:picChg chg="del">
          <ac:chgData name="Anusha D Shanbhag" userId="25a8e7c4-426b-46ff-8c7b-e122eb57cf30" providerId="ADAL" clId="{C09C8363-EC17-4D52-AAAB-4D27E3F21302}" dt="2021-10-19T13:22:54.708" v="266" actId="478"/>
          <ac:picMkLst>
            <pc:docMk/>
            <pc:sldMk cId="1744178072" sldId="287"/>
            <ac:picMk id="4" creationId="{451B531C-07CF-40B1-883A-2AEC66231BEF}"/>
          </ac:picMkLst>
        </pc:picChg>
        <pc:picChg chg="mod">
          <ac:chgData name="Anusha D Shanbhag" userId="25a8e7c4-426b-46ff-8c7b-e122eb57cf30" providerId="ADAL" clId="{C09C8363-EC17-4D52-AAAB-4D27E3F21302}" dt="2021-10-19T13:23:18.094" v="272" actId="14100"/>
          <ac:picMkLst>
            <pc:docMk/>
            <pc:sldMk cId="1744178072" sldId="287"/>
            <ac:picMk id="6" creationId="{1A916FCD-A692-4D65-AB1D-D2B00F179FE3}"/>
          </ac:picMkLst>
        </pc:picChg>
        <pc:picChg chg="del mod ord">
          <ac:chgData name="Anusha D Shanbhag" userId="25a8e7c4-426b-46ff-8c7b-e122eb57cf30" providerId="ADAL" clId="{C09C8363-EC17-4D52-AAAB-4D27E3F21302}" dt="2021-10-19T13:23:06.377" v="269" actId="478"/>
          <ac:picMkLst>
            <pc:docMk/>
            <pc:sldMk cId="1744178072" sldId="287"/>
            <ac:picMk id="12" creationId="{09617FC8-C891-46CA-8139-4E8B7E72BD08}"/>
          </ac:picMkLst>
        </pc:picChg>
      </pc:sldChg>
      <pc:sldChg chg="delSp modSp mod modClrScheme chgLayout">
        <pc:chgData name="Anusha D Shanbhag" userId="25a8e7c4-426b-46ff-8c7b-e122eb57cf30" providerId="ADAL" clId="{C09C8363-EC17-4D52-AAAB-4D27E3F21302}" dt="2021-10-19T13:17:27.823" v="183" actId="700"/>
        <pc:sldMkLst>
          <pc:docMk/>
          <pc:sldMk cId="692389899" sldId="288"/>
        </pc:sldMkLst>
        <pc:spChg chg="mod ord">
          <ac:chgData name="Anusha D Shanbhag" userId="25a8e7c4-426b-46ff-8c7b-e122eb57cf30" providerId="ADAL" clId="{C09C8363-EC17-4D52-AAAB-4D27E3F21302}" dt="2021-10-19T13:17:27.823" v="183" actId="700"/>
          <ac:spMkLst>
            <pc:docMk/>
            <pc:sldMk cId="692389899" sldId="288"/>
            <ac:spMk id="2" creationId="{B0EAF98A-4A8B-4111-9E79-AAF13F282741}"/>
          </ac:spMkLst>
        </pc:spChg>
        <pc:picChg chg="del">
          <ac:chgData name="Anusha D Shanbhag" userId="25a8e7c4-426b-46ff-8c7b-e122eb57cf30" providerId="ADAL" clId="{C09C8363-EC17-4D52-AAAB-4D27E3F21302}" dt="2021-10-19T13:17:25.129" v="182" actId="478"/>
          <ac:picMkLst>
            <pc:docMk/>
            <pc:sldMk cId="692389899" sldId="288"/>
            <ac:picMk id="4" creationId="{451B531C-07CF-40B1-883A-2AEC66231BEF}"/>
          </ac:picMkLst>
        </pc:picChg>
        <pc:picChg chg="mod ord">
          <ac:chgData name="Anusha D Shanbhag" userId="25a8e7c4-426b-46ff-8c7b-e122eb57cf30" providerId="ADAL" clId="{C09C8363-EC17-4D52-AAAB-4D27E3F21302}" dt="2021-10-19T13:17:27.823" v="183" actId="700"/>
          <ac:picMkLst>
            <pc:docMk/>
            <pc:sldMk cId="692389899" sldId="288"/>
            <ac:picMk id="12" creationId="{CCAB8013-F20E-4490-9191-54D343928D54}"/>
          </ac:picMkLst>
        </pc:picChg>
      </pc:sldChg>
      <pc:sldChg chg="delSp modSp mod modClrScheme chgLayout">
        <pc:chgData name="Anusha D Shanbhag" userId="25a8e7c4-426b-46ff-8c7b-e122eb57cf30" providerId="ADAL" clId="{C09C8363-EC17-4D52-AAAB-4D27E3F21302}" dt="2021-10-19T13:17:12.547" v="181" actId="700"/>
        <pc:sldMkLst>
          <pc:docMk/>
          <pc:sldMk cId="1218808003" sldId="289"/>
        </pc:sldMkLst>
        <pc:spChg chg="mod ord">
          <ac:chgData name="Anusha D Shanbhag" userId="25a8e7c4-426b-46ff-8c7b-e122eb57cf30" providerId="ADAL" clId="{C09C8363-EC17-4D52-AAAB-4D27E3F21302}" dt="2021-10-19T13:17:12.547" v="181" actId="700"/>
          <ac:spMkLst>
            <pc:docMk/>
            <pc:sldMk cId="1218808003" sldId="289"/>
            <ac:spMk id="2" creationId="{B0EAF98A-4A8B-4111-9E79-AAF13F282741}"/>
          </ac:spMkLst>
        </pc:spChg>
        <pc:picChg chg="del">
          <ac:chgData name="Anusha D Shanbhag" userId="25a8e7c4-426b-46ff-8c7b-e122eb57cf30" providerId="ADAL" clId="{C09C8363-EC17-4D52-AAAB-4D27E3F21302}" dt="2021-10-19T13:17:08.193" v="180" actId="478"/>
          <ac:picMkLst>
            <pc:docMk/>
            <pc:sldMk cId="1218808003" sldId="289"/>
            <ac:picMk id="4" creationId="{451B531C-07CF-40B1-883A-2AEC66231BEF}"/>
          </ac:picMkLst>
        </pc:picChg>
        <pc:picChg chg="mod ord">
          <ac:chgData name="Anusha D Shanbhag" userId="25a8e7c4-426b-46ff-8c7b-e122eb57cf30" providerId="ADAL" clId="{C09C8363-EC17-4D52-AAAB-4D27E3F21302}" dt="2021-10-19T13:17:12.547" v="181" actId="700"/>
          <ac:picMkLst>
            <pc:docMk/>
            <pc:sldMk cId="1218808003" sldId="289"/>
            <ac:picMk id="6" creationId="{55024803-71A8-4252-877C-D7344C20911D}"/>
          </ac:picMkLst>
        </pc:picChg>
      </pc:sldChg>
      <pc:sldChg chg="delSp modSp mod modClrScheme chgLayout">
        <pc:chgData name="Anusha D Shanbhag" userId="25a8e7c4-426b-46ff-8c7b-e122eb57cf30" providerId="ADAL" clId="{C09C8363-EC17-4D52-AAAB-4D27E3F21302}" dt="2021-10-19T13:17:02.450" v="179" actId="700"/>
        <pc:sldMkLst>
          <pc:docMk/>
          <pc:sldMk cId="3987291389" sldId="290"/>
        </pc:sldMkLst>
        <pc:spChg chg="mod ord">
          <ac:chgData name="Anusha D Shanbhag" userId="25a8e7c4-426b-46ff-8c7b-e122eb57cf30" providerId="ADAL" clId="{C09C8363-EC17-4D52-AAAB-4D27E3F21302}" dt="2021-10-19T13:17:02.450" v="179" actId="700"/>
          <ac:spMkLst>
            <pc:docMk/>
            <pc:sldMk cId="3987291389" sldId="290"/>
            <ac:spMk id="2" creationId="{259CDD3B-A5CE-491E-BE60-2C86116B5CD5}"/>
          </ac:spMkLst>
        </pc:spChg>
        <pc:picChg chg="del">
          <ac:chgData name="Anusha D Shanbhag" userId="25a8e7c4-426b-46ff-8c7b-e122eb57cf30" providerId="ADAL" clId="{C09C8363-EC17-4D52-AAAB-4D27E3F21302}" dt="2021-10-19T13:16:55.144" v="177" actId="478"/>
          <ac:picMkLst>
            <pc:docMk/>
            <pc:sldMk cId="3987291389" sldId="290"/>
            <ac:picMk id="4" creationId="{E2178A2F-B718-4355-94D5-B7A6CFD1F641}"/>
          </ac:picMkLst>
        </pc:picChg>
        <pc:picChg chg="mod ord">
          <ac:chgData name="Anusha D Shanbhag" userId="25a8e7c4-426b-46ff-8c7b-e122eb57cf30" providerId="ADAL" clId="{C09C8363-EC17-4D52-AAAB-4D27E3F21302}" dt="2021-10-19T13:17:02.450" v="179" actId="700"/>
          <ac:picMkLst>
            <pc:docMk/>
            <pc:sldMk cId="3987291389" sldId="290"/>
            <ac:picMk id="11" creationId="{14E97783-4980-4186-A6EA-F0EF539FC13F}"/>
          </ac:picMkLst>
        </pc:picChg>
      </pc:sldChg>
      <pc:sldChg chg="delSp modSp mod modClrScheme chgLayout">
        <pc:chgData name="Anusha D Shanbhag" userId="25a8e7c4-426b-46ff-8c7b-e122eb57cf30" providerId="ADAL" clId="{C09C8363-EC17-4D52-AAAB-4D27E3F21302}" dt="2021-10-19T13:18:12.163" v="197" actId="478"/>
        <pc:sldMkLst>
          <pc:docMk/>
          <pc:sldMk cId="2976390846" sldId="291"/>
        </pc:sldMkLst>
        <pc:spChg chg="mod ord">
          <ac:chgData name="Anusha D Shanbhag" userId="25a8e7c4-426b-46ff-8c7b-e122eb57cf30" providerId="ADAL" clId="{C09C8363-EC17-4D52-AAAB-4D27E3F21302}" dt="2021-10-19T13:18:10.818" v="196" actId="700"/>
          <ac:spMkLst>
            <pc:docMk/>
            <pc:sldMk cId="2976390846" sldId="291"/>
            <ac:spMk id="2" creationId="{B0EAF98A-4A8B-4111-9E79-AAF13F282741}"/>
          </ac:spMkLst>
        </pc:spChg>
        <pc:graphicFrameChg chg="mod ord">
          <ac:chgData name="Anusha D Shanbhag" userId="25a8e7c4-426b-46ff-8c7b-e122eb57cf30" providerId="ADAL" clId="{C09C8363-EC17-4D52-AAAB-4D27E3F21302}" dt="2021-10-19T13:18:10.818" v="196" actId="700"/>
          <ac:graphicFrameMkLst>
            <pc:docMk/>
            <pc:sldMk cId="2976390846" sldId="291"/>
            <ac:graphicFrameMk id="5" creationId="{C837F982-D765-4A2E-8C2D-400B99561623}"/>
          </ac:graphicFrameMkLst>
        </pc:graphicFrameChg>
        <pc:picChg chg="del">
          <ac:chgData name="Anusha D Shanbhag" userId="25a8e7c4-426b-46ff-8c7b-e122eb57cf30" providerId="ADAL" clId="{C09C8363-EC17-4D52-AAAB-4D27E3F21302}" dt="2021-10-19T13:18:12.163" v="197" actId="478"/>
          <ac:picMkLst>
            <pc:docMk/>
            <pc:sldMk cId="2976390846" sldId="291"/>
            <ac:picMk id="4" creationId="{451B531C-07CF-40B1-883A-2AEC66231BEF}"/>
          </ac:picMkLst>
        </pc:picChg>
      </pc:sldChg>
      <pc:sldChg chg="delSp modSp mod modClrScheme chgLayout">
        <pc:chgData name="Anusha D Shanbhag" userId="25a8e7c4-426b-46ff-8c7b-e122eb57cf30" providerId="ADAL" clId="{C09C8363-EC17-4D52-AAAB-4D27E3F21302}" dt="2021-10-19T13:18:28.338" v="201" actId="478"/>
        <pc:sldMkLst>
          <pc:docMk/>
          <pc:sldMk cId="1498183797" sldId="292"/>
        </pc:sldMkLst>
        <pc:spChg chg="mod ord">
          <ac:chgData name="Anusha D Shanbhag" userId="25a8e7c4-426b-46ff-8c7b-e122eb57cf30" providerId="ADAL" clId="{C09C8363-EC17-4D52-AAAB-4D27E3F21302}" dt="2021-10-19T13:18:26.755" v="200" actId="700"/>
          <ac:spMkLst>
            <pc:docMk/>
            <pc:sldMk cId="1498183797" sldId="292"/>
            <ac:spMk id="2" creationId="{21C4C9A8-B8BC-49D0-B92F-D53BEE53D006}"/>
          </ac:spMkLst>
        </pc:spChg>
        <pc:picChg chg="mod ord">
          <ac:chgData name="Anusha D Shanbhag" userId="25a8e7c4-426b-46ff-8c7b-e122eb57cf30" providerId="ADAL" clId="{C09C8363-EC17-4D52-AAAB-4D27E3F21302}" dt="2021-10-19T13:18:26.755" v="200" actId="700"/>
          <ac:picMkLst>
            <pc:docMk/>
            <pc:sldMk cId="1498183797" sldId="292"/>
            <ac:picMk id="4" creationId="{F3337CCE-5C88-43BB-A3F4-C0CA19A7E4AD}"/>
          </ac:picMkLst>
        </pc:picChg>
        <pc:picChg chg="del">
          <ac:chgData name="Anusha D Shanbhag" userId="25a8e7c4-426b-46ff-8c7b-e122eb57cf30" providerId="ADAL" clId="{C09C8363-EC17-4D52-AAAB-4D27E3F21302}" dt="2021-10-19T13:18:28.338" v="201" actId="478"/>
          <ac:picMkLst>
            <pc:docMk/>
            <pc:sldMk cId="1498183797" sldId="292"/>
            <ac:picMk id="5" creationId="{080E0778-21D5-47E0-BBC8-D8C737F2975D}"/>
          </ac:picMkLst>
        </pc:picChg>
      </pc:sldChg>
      <pc:sldChg chg="delSp modSp mod modClrScheme chgLayout">
        <pc:chgData name="Anusha D Shanbhag" userId="25a8e7c4-426b-46ff-8c7b-e122eb57cf30" providerId="ADAL" clId="{C09C8363-EC17-4D52-AAAB-4D27E3F21302}" dt="2021-10-19T13:18:19.135" v="199" actId="700"/>
        <pc:sldMkLst>
          <pc:docMk/>
          <pc:sldMk cId="3379470313" sldId="293"/>
        </pc:sldMkLst>
        <pc:spChg chg="mod ord">
          <ac:chgData name="Anusha D Shanbhag" userId="25a8e7c4-426b-46ff-8c7b-e122eb57cf30" providerId="ADAL" clId="{C09C8363-EC17-4D52-AAAB-4D27E3F21302}" dt="2021-10-19T13:18:19.135" v="199" actId="700"/>
          <ac:spMkLst>
            <pc:docMk/>
            <pc:sldMk cId="3379470313" sldId="293"/>
            <ac:spMk id="2" creationId="{71D9F6BA-5917-48C0-8722-BF9128BFA04F}"/>
          </ac:spMkLst>
        </pc:spChg>
        <pc:graphicFrameChg chg="mod ord">
          <ac:chgData name="Anusha D Shanbhag" userId="25a8e7c4-426b-46ff-8c7b-e122eb57cf30" providerId="ADAL" clId="{C09C8363-EC17-4D52-AAAB-4D27E3F21302}" dt="2021-10-19T13:18:19.135" v="199" actId="700"/>
          <ac:graphicFrameMkLst>
            <pc:docMk/>
            <pc:sldMk cId="3379470313" sldId="293"/>
            <ac:graphicFrameMk id="5" creationId="{2BF5DBF9-CFBE-4149-B7A7-9A4C6E63D91A}"/>
          </ac:graphicFrameMkLst>
        </pc:graphicFrameChg>
        <pc:picChg chg="del">
          <ac:chgData name="Anusha D Shanbhag" userId="25a8e7c4-426b-46ff-8c7b-e122eb57cf30" providerId="ADAL" clId="{C09C8363-EC17-4D52-AAAB-4D27E3F21302}" dt="2021-10-19T13:18:16.393" v="198" actId="478"/>
          <ac:picMkLst>
            <pc:docMk/>
            <pc:sldMk cId="3379470313" sldId="293"/>
            <ac:picMk id="4" creationId="{43A2AD15-90E3-48D5-8D38-AE68F0A7C4A1}"/>
          </ac:picMkLst>
        </pc:picChg>
      </pc:sldChg>
      <pc:sldChg chg="delSp modSp mod modClrScheme chgLayout">
        <pc:chgData name="Anusha D Shanbhag" userId="25a8e7c4-426b-46ff-8c7b-e122eb57cf30" providerId="ADAL" clId="{C09C8363-EC17-4D52-AAAB-4D27E3F21302}" dt="2021-10-19T13:19:55.629" v="219" actId="700"/>
        <pc:sldMkLst>
          <pc:docMk/>
          <pc:sldMk cId="1459677864" sldId="294"/>
        </pc:sldMkLst>
        <pc:spChg chg="mod ord">
          <ac:chgData name="Anusha D Shanbhag" userId="25a8e7c4-426b-46ff-8c7b-e122eb57cf30" providerId="ADAL" clId="{C09C8363-EC17-4D52-AAAB-4D27E3F21302}" dt="2021-10-19T13:19:55.629" v="219" actId="700"/>
          <ac:spMkLst>
            <pc:docMk/>
            <pc:sldMk cId="1459677864" sldId="294"/>
            <ac:spMk id="2" creationId="{71D9F6BA-5917-48C0-8722-BF9128BFA04F}"/>
          </ac:spMkLst>
        </pc:spChg>
        <pc:picChg chg="del">
          <ac:chgData name="Anusha D Shanbhag" userId="25a8e7c4-426b-46ff-8c7b-e122eb57cf30" providerId="ADAL" clId="{C09C8363-EC17-4D52-AAAB-4D27E3F21302}" dt="2021-10-19T13:19:53.282" v="218" actId="478"/>
          <ac:picMkLst>
            <pc:docMk/>
            <pc:sldMk cId="1459677864" sldId="294"/>
            <ac:picMk id="4" creationId="{43A2AD15-90E3-48D5-8D38-AE68F0A7C4A1}"/>
          </ac:picMkLst>
        </pc:picChg>
        <pc:picChg chg="mod ord">
          <ac:chgData name="Anusha D Shanbhag" userId="25a8e7c4-426b-46ff-8c7b-e122eb57cf30" providerId="ADAL" clId="{C09C8363-EC17-4D52-AAAB-4D27E3F21302}" dt="2021-10-19T13:19:55.629" v="219" actId="700"/>
          <ac:picMkLst>
            <pc:docMk/>
            <pc:sldMk cId="1459677864" sldId="294"/>
            <ac:picMk id="6" creationId="{4115559A-2C08-4E9F-ACD7-687CC4E4DEA5}"/>
          </ac:picMkLst>
        </pc:picChg>
      </pc:sldChg>
      <pc:sldChg chg="addSp delSp modSp mod modClrScheme chgLayout">
        <pc:chgData name="Anusha D Shanbhag" userId="25a8e7c4-426b-46ff-8c7b-e122eb57cf30" providerId="ADAL" clId="{C09C8363-EC17-4D52-AAAB-4D27E3F21302}" dt="2021-10-19T13:21:05.274" v="237" actId="1076"/>
        <pc:sldMkLst>
          <pc:docMk/>
          <pc:sldMk cId="2348173517" sldId="295"/>
        </pc:sldMkLst>
        <pc:spChg chg="add del mod ord">
          <ac:chgData name="Anusha D Shanbhag" userId="25a8e7c4-426b-46ff-8c7b-e122eb57cf30" providerId="ADAL" clId="{C09C8363-EC17-4D52-AAAB-4D27E3F21302}" dt="2021-10-19T13:20:57.668" v="236" actId="478"/>
          <ac:spMkLst>
            <pc:docMk/>
            <pc:sldMk cId="2348173517" sldId="295"/>
            <ac:spMk id="2" creationId="{FC249811-4608-4EA8-B269-B18C4A1779D2}"/>
          </ac:spMkLst>
        </pc:spChg>
        <pc:spChg chg="mod ord">
          <ac:chgData name="Anusha D Shanbhag" userId="25a8e7c4-426b-46ff-8c7b-e122eb57cf30" providerId="ADAL" clId="{C09C8363-EC17-4D52-AAAB-4D27E3F21302}" dt="2021-10-19T13:20:54.857" v="235" actId="20577"/>
          <ac:spMkLst>
            <pc:docMk/>
            <pc:sldMk cId="2348173517" sldId="295"/>
            <ac:spMk id="5" creationId="{C7C0B91B-85DD-4923-A982-FC4A7D58FA03}"/>
          </ac:spMkLst>
        </pc:spChg>
        <pc:picChg chg="del">
          <ac:chgData name="Anusha D Shanbhag" userId="25a8e7c4-426b-46ff-8c7b-e122eb57cf30" providerId="ADAL" clId="{C09C8363-EC17-4D52-AAAB-4D27E3F21302}" dt="2021-10-19T13:20:44.180" v="230" actId="478"/>
          <ac:picMkLst>
            <pc:docMk/>
            <pc:sldMk cId="2348173517" sldId="295"/>
            <ac:picMk id="4" creationId="{43A2AD15-90E3-48D5-8D38-AE68F0A7C4A1}"/>
          </ac:picMkLst>
        </pc:picChg>
        <pc:picChg chg="mod">
          <ac:chgData name="Anusha D Shanbhag" userId="25a8e7c4-426b-46ff-8c7b-e122eb57cf30" providerId="ADAL" clId="{C09C8363-EC17-4D52-AAAB-4D27E3F21302}" dt="2021-10-19T13:21:05.274" v="237" actId="1076"/>
          <ac:picMkLst>
            <pc:docMk/>
            <pc:sldMk cId="2348173517" sldId="295"/>
            <ac:picMk id="3074" creationId="{41AACBF3-B0BB-4892-9A90-2C84BD69A3F9}"/>
          </ac:picMkLst>
        </pc:picChg>
      </pc:sldChg>
      <pc:sldChg chg="delSp modSp mod modClrScheme chgLayout">
        <pc:chgData name="Anusha D Shanbhag" userId="25a8e7c4-426b-46ff-8c7b-e122eb57cf30" providerId="ADAL" clId="{C09C8363-EC17-4D52-AAAB-4D27E3F21302}" dt="2021-10-19T13:21:14.290" v="239" actId="700"/>
        <pc:sldMkLst>
          <pc:docMk/>
          <pc:sldMk cId="861027625" sldId="296"/>
        </pc:sldMkLst>
        <pc:spChg chg="mod ord">
          <ac:chgData name="Anusha D Shanbhag" userId="25a8e7c4-426b-46ff-8c7b-e122eb57cf30" providerId="ADAL" clId="{C09C8363-EC17-4D52-AAAB-4D27E3F21302}" dt="2021-10-19T13:21:14.290" v="239" actId="700"/>
          <ac:spMkLst>
            <pc:docMk/>
            <pc:sldMk cId="861027625" sldId="296"/>
            <ac:spMk id="2" creationId="{71D9F6BA-5917-48C0-8722-BF9128BFA04F}"/>
          </ac:spMkLst>
        </pc:spChg>
        <pc:picChg chg="del">
          <ac:chgData name="Anusha D Shanbhag" userId="25a8e7c4-426b-46ff-8c7b-e122eb57cf30" providerId="ADAL" clId="{C09C8363-EC17-4D52-AAAB-4D27E3F21302}" dt="2021-10-19T13:21:11.279" v="238" actId="478"/>
          <ac:picMkLst>
            <pc:docMk/>
            <pc:sldMk cId="861027625" sldId="296"/>
            <ac:picMk id="4" creationId="{43A2AD15-90E3-48D5-8D38-AE68F0A7C4A1}"/>
          </ac:picMkLst>
        </pc:picChg>
        <pc:picChg chg="mod ord">
          <ac:chgData name="Anusha D Shanbhag" userId="25a8e7c4-426b-46ff-8c7b-e122eb57cf30" providerId="ADAL" clId="{C09C8363-EC17-4D52-AAAB-4D27E3F21302}" dt="2021-10-19T13:21:14.290" v="239" actId="700"/>
          <ac:picMkLst>
            <pc:docMk/>
            <pc:sldMk cId="861027625" sldId="296"/>
            <ac:picMk id="6" creationId="{FB8120EB-5113-48E8-8E79-B745988CEA32}"/>
          </ac:picMkLst>
        </pc:picChg>
      </pc:sldChg>
      <pc:sldChg chg="delSp modSp mod modClrScheme chgLayout">
        <pc:chgData name="Anusha D Shanbhag" userId="25a8e7c4-426b-46ff-8c7b-e122eb57cf30" providerId="ADAL" clId="{C09C8363-EC17-4D52-AAAB-4D27E3F21302}" dt="2021-10-19T13:21:21.139" v="241" actId="700"/>
        <pc:sldMkLst>
          <pc:docMk/>
          <pc:sldMk cId="746830874" sldId="297"/>
        </pc:sldMkLst>
        <pc:spChg chg="mod ord">
          <ac:chgData name="Anusha D Shanbhag" userId="25a8e7c4-426b-46ff-8c7b-e122eb57cf30" providerId="ADAL" clId="{C09C8363-EC17-4D52-AAAB-4D27E3F21302}" dt="2021-10-19T13:21:21.139" v="241" actId="700"/>
          <ac:spMkLst>
            <pc:docMk/>
            <pc:sldMk cId="746830874" sldId="297"/>
            <ac:spMk id="2" creationId="{71D9F6BA-5917-48C0-8722-BF9128BFA04F}"/>
          </ac:spMkLst>
        </pc:spChg>
        <pc:picChg chg="del">
          <ac:chgData name="Anusha D Shanbhag" userId="25a8e7c4-426b-46ff-8c7b-e122eb57cf30" providerId="ADAL" clId="{C09C8363-EC17-4D52-AAAB-4D27E3F21302}" dt="2021-10-19T13:21:18.841" v="240" actId="478"/>
          <ac:picMkLst>
            <pc:docMk/>
            <pc:sldMk cId="746830874" sldId="297"/>
            <ac:picMk id="4" creationId="{43A2AD15-90E3-48D5-8D38-AE68F0A7C4A1}"/>
          </ac:picMkLst>
        </pc:picChg>
        <pc:picChg chg="mod ord">
          <ac:chgData name="Anusha D Shanbhag" userId="25a8e7c4-426b-46ff-8c7b-e122eb57cf30" providerId="ADAL" clId="{C09C8363-EC17-4D52-AAAB-4D27E3F21302}" dt="2021-10-19T13:21:21.139" v="241" actId="700"/>
          <ac:picMkLst>
            <pc:docMk/>
            <pc:sldMk cId="746830874" sldId="297"/>
            <ac:picMk id="6" creationId="{BF9A65C6-6A07-45EB-9B00-C833947B676A}"/>
          </ac:picMkLst>
        </pc:picChg>
      </pc:sldChg>
      <pc:sldChg chg="delSp modSp mod modClrScheme chgLayout">
        <pc:chgData name="Anusha D Shanbhag" userId="25a8e7c4-426b-46ff-8c7b-e122eb57cf30" providerId="ADAL" clId="{C09C8363-EC17-4D52-AAAB-4D27E3F21302}" dt="2021-10-19T13:22:47.497" v="265" actId="1076"/>
        <pc:sldMkLst>
          <pc:docMk/>
          <pc:sldMk cId="1579299716" sldId="298"/>
        </pc:sldMkLst>
        <pc:spChg chg="mod ord">
          <ac:chgData name="Anusha D Shanbhag" userId="25a8e7c4-426b-46ff-8c7b-e122eb57cf30" providerId="ADAL" clId="{C09C8363-EC17-4D52-AAAB-4D27E3F21302}" dt="2021-10-19T13:22:31.955" v="260" actId="700"/>
          <ac:spMkLst>
            <pc:docMk/>
            <pc:sldMk cId="1579299716" sldId="298"/>
            <ac:spMk id="5" creationId="{7E1A6F44-1121-498E-BF9B-E4324E0E0B78}"/>
          </ac:spMkLst>
        </pc:spChg>
        <pc:spChg chg="mod ord">
          <ac:chgData name="Anusha D Shanbhag" userId="25a8e7c4-426b-46ff-8c7b-e122eb57cf30" providerId="ADAL" clId="{C09C8363-EC17-4D52-AAAB-4D27E3F21302}" dt="2021-10-19T13:22:39.677" v="264" actId="1076"/>
          <ac:spMkLst>
            <pc:docMk/>
            <pc:sldMk cId="1579299716" sldId="298"/>
            <ac:spMk id="7" creationId="{E280EB89-127B-45C0-B402-4917512C2F1F}"/>
          </ac:spMkLst>
        </pc:spChg>
        <pc:picChg chg="del">
          <ac:chgData name="Anusha D Shanbhag" userId="25a8e7c4-426b-46ff-8c7b-e122eb57cf30" providerId="ADAL" clId="{C09C8363-EC17-4D52-AAAB-4D27E3F21302}" dt="2021-10-19T13:22:29.431" v="259" actId="478"/>
          <ac:picMkLst>
            <pc:docMk/>
            <pc:sldMk cId="1579299716" sldId="298"/>
            <ac:picMk id="4" creationId="{43A2AD15-90E3-48D5-8D38-AE68F0A7C4A1}"/>
          </ac:picMkLst>
        </pc:picChg>
        <pc:picChg chg="mod ord">
          <ac:chgData name="Anusha D Shanbhag" userId="25a8e7c4-426b-46ff-8c7b-e122eb57cf30" providerId="ADAL" clId="{C09C8363-EC17-4D52-AAAB-4D27E3F21302}" dt="2021-10-19T13:22:47.497" v="265" actId="1076"/>
          <ac:picMkLst>
            <pc:docMk/>
            <pc:sldMk cId="1579299716" sldId="298"/>
            <ac:picMk id="9" creationId="{82F588CB-38F9-4280-AA89-F3EEF2835ED7}"/>
          </ac:picMkLst>
        </pc:picChg>
      </pc:sldChg>
      <pc:sldChg chg="addSp delSp modSp mod modClrScheme chgLayout">
        <pc:chgData name="Anusha D Shanbhag" userId="25a8e7c4-426b-46ff-8c7b-e122eb57cf30" providerId="ADAL" clId="{C09C8363-EC17-4D52-AAAB-4D27E3F21302}" dt="2021-10-19T13:19:06.356" v="209" actId="1076"/>
        <pc:sldMkLst>
          <pc:docMk/>
          <pc:sldMk cId="460796246" sldId="299"/>
        </pc:sldMkLst>
        <pc:spChg chg="add del mod ord">
          <ac:chgData name="Anusha D Shanbhag" userId="25a8e7c4-426b-46ff-8c7b-e122eb57cf30" providerId="ADAL" clId="{C09C8363-EC17-4D52-AAAB-4D27E3F21302}" dt="2021-10-19T13:18:36.387" v="203" actId="700"/>
          <ac:spMkLst>
            <pc:docMk/>
            <pc:sldMk cId="460796246" sldId="299"/>
            <ac:spMk id="2" creationId="{6306E5A0-E070-4F40-B2FE-B77D779166CE}"/>
          </ac:spMkLst>
        </pc:spChg>
        <pc:spChg chg="add del mod ord">
          <ac:chgData name="Anusha D Shanbhag" userId="25a8e7c4-426b-46ff-8c7b-e122eb57cf30" providerId="ADAL" clId="{C09C8363-EC17-4D52-AAAB-4D27E3F21302}" dt="2021-10-19T13:18:36.387" v="203" actId="700"/>
          <ac:spMkLst>
            <pc:docMk/>
            <pc:sldMk cId="460796246" sldId="299"/>
            <ac:spMk id="3" creationId="{60CE8CC8-CD99-42F7-96A8-7BCECF6EB5A4}"/>
          </ac:spMkLst>
        </pc:spChg>
        <pc:spChg chg="add del mod ord">
          <ac:chgData name="Anusha D Shanbhag" userId="25a8e7c4-426b-46ff-8c7b-e122eb57cf30" providerId="ADAL" clId="{C09C8363-EC17-4D52-AAAB-4D27E3F21302}" dt="2021-10-19T13:18:58.153" v="207" actId="478"/>
          <ac:spMkLst>
            <pc:docMk/>
            <pc:sldMk cId="460796246" sldId="299"/>
            <ac:spMk id="4" creationId="{791BDC6D-4B0C-4A46-BE2B-BADCB9077EE0}"/>
          </ac:spMkLst>
        </pc:spChg>
        <pc:spChg chg="add del mod ord">
          <ac:chgData name="Anusha D Shanbhag" userId="25a8e7c4-426b-46ff-8c7b-e122eb57cf30" providerId="ADAL" clId="{C09C8363-EC17-4D52-AAAB-4D27E3F21302}" dt="2021-10-19T13:19:01.272" v="208" actId="478"/>
          <ac:spMkLst>
            <pc:docMk/>
            <pc:sldMk cId="460796246" sldId="299"/>
            <ac:spMk id="7" creationId="{1F869588-5688-49A5-AD2F-BFA9E5E902F8}"/>
          </ac:spMkLst>
        </pc:spChg>
        <pc:picChg chg="del mod">
          <ac:chgData name="Anusha D Shanbhag" userId="25a8e7c4-426b-46ff-8c7b-e122eb57cf30" providerId="ADAL" clId="{C09C8363-EC17-4D52-AAAB-4D27E3F21302}" dt="2021-10-19T13:18:38.629" v="205" actId="478"/>
          <ac:picMkLst>
            <pc:docMk/>
            <pc:sldMk cId="460796246" sldId="299"/>
            <ac:picMk id="5" creationId="{080E0778-21D5-47E0-BBC8-D8C737F2975D}"/>
          </ac:picMkLst>
        </pc:picChg>
        <pc:picChg chg="mod">
          <ac:chgData name="Anusha D Shanbhag" userId="25a8e7c4-426b-46ff-8c7b-e122eb57cf30" providerId="ADAL" clId="{C09C8363-EC17-4D52-AAAB-4D27E3F21302}" dt="2021-10-19T13:19:06.356" v="209" actId="1076"/>
          <ac:picMkLst>
            <pc:docMk/>
            <pc:sldMk cId="460796246" sldId="299"/>
            <ac:picMk id="6" creationId="{43A08E4B-1EF1-4EED-8D4B-027E6E3714E2}"/>
          </ac:picMkLst>
        </pc:picChg>
      </pc:sldChg>
      <pc:sldChg chg="delSp modSp mod modClrScheme chgLayout">
        <pc:chgData name="Anusha D Shanbhag" userId="25a8e7c4-426b-46ff-8c7b-e122eb57cf30" providerId="ADAL" clId="{C09C8363-EC17-4D52-AAAB-4D27E3F21302}" dt="2021-10-19T13:20:06.316" v="221" actId="700"/>
        <pc:sldMkLst>
          <pc:docMk/>
          <pc:sldMk cId="3557586847" sldId="300"/>
        </pc:sldMkLst>
        <pc:spChg chg="mod ord">
          <ac:chgData name="Anusha D Shanbhag" userId="25a8e7c4-426b-46ff-8c7b-e122eb57cf30" providerId="ADAL" clId="{C09C8363-EC17-4D52-AAAB-4D27E3F21302}" dt="2021-10-19T13:20:06.316" v="221" actId="700"/>
          <ac:spMkLst>
            <pc:docMk/>
            <pc:sldMk cId="3557586847" sldId="300"/>
            <ac:spMk id="2" creationId="{71D9F6BA-5917-48C0-8722-BF9128BFA04F}"/>
          </ac:spMkLst>
        </pc:spChg>
        <pc:picChg chg="del">
          <ac:chgData name="Anusha D Shanbhag" userId="25a8e7c4-426b-46ff-8c7b-e122eb57cf30" providerId="ADAL" clId="{C09C8363-EC17-4D52-AAAB-4D27E3F21302}" dt="2021-10-19T13:20:02.263" v="220" actId="478"/>
          <ac:picMkLst>
            <pc:docMk/>
            <pc:sldMk cId="3557586847" sldId="300"/>
            <ac:picMk id="4" creationId="{43A2AD15-90E3-48D5-8D38-AE68F0A7C4A1}"/>
          </ac:picMkLst>
        </pc:picChg>
        <pc:picChg chg="mod ord">
          <ac:chgData name="Anusha D Shanbhag" userId="25a8e7c4-426b-46ff-8c7b-e122eb57cf30" providerId="ADAL" clId="{C09C8363-EC17-4D52-AAAB-4D27E3F21302}" dt="2021-10-19T13:20:06.316" v="221" actId="700"/>
          <ac:picMkLst>
            <pc:docMk/>
            <pc:sldMk cId="3557586847" sldId="300"/>
            <ac:picMk id="6" creationId="{560ECB32-B411-423A-97C0-2E41533883E4}"/>
          </ac:picMkLst>
        </pc:picChg>
      </pc:sldChg>
      <pc:sldChg chg="delSp modSp mod modClrScheme chgLayout">
        <pc:chgData name="Anusha D Shanbhag" userId="25a8e7c4-426b-46ff-8c7b-e122eb57cf30" providerId="ADAL" clId="{C09C8363-EC17-4D52-AAAB-4D27E3F21302}" dt="2021-10-19T13:20:17.078" v="223" actId="700"/>
        <pc:sldMkLst>
          <pc:docMk/>
          <pc:sldMk cId="2274459817" sldId="301"/>
        </pc:sldMkLst>
        <pc:spChg chg="mod ord">
          <ac:chgData name="Anusha D Shanbhag" userId="25a8e7c4-426b-46ff-8c7b-e122eb57cf30" providerId="ADAL" clId="{C09C8363-EC17-4D52-AAAB-4D27E3F21302}" dt="2021-10-19T13:20:17.078" v="223" actId="700"/>
          <ac:spMkLst>
            <pc:docMk/>
            <pc:sldMk cId="2274459817" sldId="301"/>
            <ac:spMk id="2" creationId="{71D9F6BA-5917-48C0-8722-BF9128BFA04F}"/>
          </ac:spMkLst>
        </pc:spChg>
        <pc:picChg chg="del">
          <ac:chgData name="Anusha D Shanbhag" userId="25a8e7c4-426b-46ff-8c7b-e122eb57cf30" providerId="ADAL" clId="{C09C8363-EC17-4D52-AAAB-4D27E3F21302}" dt="2021-10-19T13:20:11.470" v="222" actId="478"/>
          <ac:picMkLst>
            <pc:docMk/>
            <pc:sldMk cId="2274459817" sldId="301"/>
            <ac:picMk id="4" creationId="{43A2AD15-90E3-48D5-8D38-AE68F0A7C4A1}"/>
          </ac:picMkLst>
        </pc:picChg>
        <pc:picChg chg="mod ord">
          <ac:chgData name="Anusha D Shanbhag" userId="25a8e7c4-426b-46ff-8c7b-e122eb57cf30" providerId="ADAL" clId="{C09C8363-EC17-4D52-AAAB-4D27E3F21302}" dt="2021-10-19T13:20:17.078" v="223" actId="700"/>
          <ac:picMkLst>
            <pc:docMk/>
            <pc:sldMk cId="2274459817" sldId="301"/>
            <ac:picMk id="6" creationId="{86BD1F6A-D24B-4634-A01A-59B17B1B2134}"/>
          </ac:picMkLst>
        </pc:picChg>
      </pc:sldChg>
      <pc:sldChg chg="delSp modSp mod modClrScheme chgLayout">
        <pc:chgData name="Anusha D Shanbhag" userId="25a8e7c4-426b-46ff-8c7b-e122eb57cf30" providerId="ADAL" clId="{C09C8363-EC17-4D52-AAAB-4D27E3F21302}" dt="2021-10-19T13:20:26.344" v="225" actId="700"/>
        <pc:sldMkLst>
          <pc:docMk/>
          <pc:sldMk cId="2166274876" sldId="302"/>
        </pc:sldMkLst>
        <pc:spChg chg="mod ord">
          <ac:chgData name="Anusha D Shanbhag" userId="25a8e7c4-426b-46ff-8c7b-e122eb57cf30" providerId="ADAL" clId="{C09C8363-EC17-4D52-AAAB-4D27E3F21302}" dt="2021-10-19T13:20:26.344" v="225" actId="700"/>
          <ac:spMkLst>
            <pc:docMk/>
            <pc:sldMk cId="2166274876" sldId="302"/>
            <ac:spMk id="2" creationId="{71D9F6BA-5917-48C0-8722-BF9128BFA04F}"/>
          </ac:spMkLst>
        </pc:spChg>
        <pc:picChg chg="del">
          <ac:chgData name="Anusha D Shanbhag" userId="25a8e7c4-426b-46ff-8c7b-e122eb57cf30" providerId="ADAL" clId="{C09C8363-EC17-4D52-AAAB-4D27E3F21302}" dt="2021-10-19T13:20:24.108" v="224" actId="478"/>
          <ac:picMkLst>
            <pc:docMk/>
            <pc:sldMk cId="2166274876" sldId="302"/>
            <ac:picMk id="4" creationId="{43A2AD15-90E3-48D5-8D38-AE68F0A7C4A1}"/>
          </ac:picMkLst>
        </pc:picChg>
        <pc:picChg chg="mod ord">
          <ac:chgData name="Anusha D Shanbhag" userId="25a8e7c4-426b-46ff-8c7b-e122eb57cf30" providerId="ADAL" clId="{C09C8363-EC17-4D52-AAAB-4D27E3F21302}" dt="2021-10-19T13:20:26.344" v="225" actId="700"/>
          <ac:picMkLst>
            <pc:docMk/>
            <pc:sldMk cId="2166274876" sldId="302"/>
            <ac:picMk id="6" creationId="{C18810A1-5CE3-41F9-8559-7D16032A5214}"/>
          </ac:picMkLst>
        </pc:picChg>
      </pc:sldChg>
      <pc:sldChg chg="delSp modSp mod modClrScheme chgLayout">
        <pc:chgData name="Anusha D Shanbhag" userId="25a8e7c4-426b-46ff-8c7b-e122eb57cf30" providerId="ADAL" clId="{C09C8363-EC17-4D52-AAAB-4D27E3F21302}" dt="2021-10-19T13:20:41.874" v="229" actId="478"/>
        <pc:sldMkLst>
          <pc:docMk/>
          <pc:sldMk cId="3377506308" sldId="303"/>
        </pc:sldMkLst>
        <pc:spChg chg="mod ord">
          <ac:chgData name="Anusha D Shanbhag" userId="25a8e7c4-426b-46ff-8c7b-e122eb57cf30" providerId="ADAL" clId="{C09C8363-EC17-4D52-AAAB-4D27E3F21302}" dt="2021-10-19T13:20:40.408" v="228" actId="700"/>
          <ac:spMkLst>
            <pc:docMk/>
            <pc:sldMk cId="3377506308" sldId="303"/>
            <ac:spMk id="2" creationId="{B0EAF98A-4A8B-4111-9E79-AAF13F282741}"/>
          </ac:spMkLst>
        </pc:spChg>
        <pc:graphicFrameChg chg="mod ord">
          <ac:chgData name="Anusha D Shanbhag" userId="25a8e7c4-426b-46ff-8c7b-e122eb57cf30" providerId="ADAL" clId="{C09C8363-EC17-4D52-AAAB-4D27E3F21302}" dt="2021-10-19T13:20:40.408" v="228" actId="700"/>
          <ac:graphicFrameMkLst>
            <pc:docMk/>
            <pc:sldMk cId="3377506308" sldId="303"/>
            <ac:graphicFrameMk id="8" creationId="{1516EDD2-3EDB-4357-A83E-538FCE7D977D}"/>
          </ac:graphicFrameMkLst>
        </pc:graphicFrameChg>
        <pc:picChg chg="del">
          <ac:chgData name="Anusha D Shanbhag" userId="25a8e7c4-426b-46ff-8c7b-e122eb57cf30" providerId="ADAL" clId="{C09C8363-EC17-4D52-AAAB-4D27E3F21302}" dt="2021-10-19T13:20:41.874" v="229" actId="478"/>
          <ac:picMkLst>
            <pc:docMk/>
            <pc:sldMk cId="3377506308" sldId="303"/>
            <ac:picMk id="4" creationId="{451B531C-07CF-40B1-883A-2AEC66231BEF}"/>
          </ac:picMkLst>
        </pc:picChg>
      </pc:sldChg>
      <pc:sldChg chg="delSp modSp mod modClrScheme chgLayout">
        <pc:chgData name="Anusha D Shanbhag" userId="25a8e7c4-426b-46ff-8c7b-e122eb57cf30" providerId="ADAL" clId="{C09C8363-EC17-4D52-AAAB-4D27E3F21302}" dt="2021-10-19T13:22:04.692" v="254" actId="1076"/>
        <pc:sldMkLst>
          <pc:docMk/>
          <pc:sldMk cId="3717530816" sldId="304"/>
        </pc:sldMkLst>
        <pc:spChg chg="mod ord">
          <ac:chgData name="Anusha D Shanbhag" userId="25a8e7c4-426b-46ff-8c7b-e122eb57cf30" providerId="ADAL" clId="{C09C8363-EC17-4D52-AAAB-4D27E3F21302}" dt="2021-10-19T13:21:55.439" v="252" actId="20577"/>
          <ac:spMkLst>
            <pc:docMk/>
            <pc:sldMk cId="3717530816" sldId="304"/>
            <ac:spMk id="5" creationId="{C7C0B91B-85DD-4923-A982-FC4A7D58FA03}"/>
          </ac:spMkLst>
        </pc:spChg>
        <pc:spChg chg="mod ord">
          <ac:chgData name="Anusha D Shanbhag" userId="25a8e7c4-426b-46ff-8c7b-e122eb57cf30" providerId="ADAL" clId="{C09C8363-EC17-4D52-AAAB-4D27E3F21302}" dt="2021-10-19T13:22:04.692" v="254" actId="1076"/>
          <ac:spMkLst>
            <pc:docMk/>
            <pc:sldMk cId="3717530816" sldId="304"/>
            <ac:spMk id="13" creationId="{04FA6CB0-E656-4F92-9CE5-2D0A3223A4B0}"/>
          </ac:spMkLst>
        </pc:spChg>
        <pc:picChg chg="del">
          <ac:chgData name="Anusha D Shanbhag" userId="25a8e7c4-426b-46ff-8c7b-e122eb57cf30" providerId="ADAL" clId="{C09C8363-EC17-4D52-AAAB-4D27E3F21302}" dt="2021-10-19T13:21:34.645" v="242" actId="478"/>
          <ac:picMkLst>
            <pc:docMk/>
            <pc:sldMk cId="3717530816" sldId="304"/>
            <ac:picMk id="4" creationId="{43A2AD15-90E3-48D5-8D38-AE68F0A7C4A1}"/>
          </ac:picMkLst>
        </pc:picChg>
        <pc:picChg chg="mod ord">
          <ac:chgData name="Anusha D Shanbhag" userId="25a8e7c4-426b-46ff-8c7b-e122eb57cf30" providerId="ADAL" clId="{C09C8363-EC17-4D52-AAAB-4D27E3F21302}" dt="2021-10-19T13:21:42.689" v="245" actId="1076"/>
          <ac:picMkLst>
            <pc:docMk/>
            <pc:sldMk cId="3717530816" sldId="304"/>
            <ac:picMk id="15" creationId="{2FDDCC1E-9C08-446D-8225-D44278805B1E}"/>
          </ac:picMkLst>
        </pc:picChg>
      </pc:sldChg>
      <pc:sldChg chg="delSp modSp mod modClrScheme chgLayout">
        <pc:chgData name="Anusha D Shanbhag" userId="25a8e7c4-426b-46ff-8c7b-e122eb57cf30" providerId="ADAL" clId="{C09C8363-EC17-4D52-AAAB-4D27E3F21302}" dt="2021-10-19T13:22:26.358" v="258" actId="478"/>
        <pc:sldMkLst>
          <pc:docMk/>
          <pc:sldMk cId="583132623" sldId="305"/>
        </pc:sldMkLst>
        <pc:spChg chg="mod ord">
          <ac:chgData name="Anusha D Shanbhag" userId="25a8e7c4-426b-46ff-8c7b-e122eb57cf30" providerId="ADAL" clId="{C09C8363-EC17-4D52-AAAB-4D27E3F21302}" dt="2021-10-19T13:22:18.899" v="256" actId="700"/>
          <ac:spMkLst>
            <pc:docMk/>
            <pc:sldMk cId="583132623" sldId="305"/>
            <ac:spMk id="2" creationId="{71D9F6BA-5917-48C0-8722-BF9128BFA04F}"/>
          </ac:spMkLst>
        </pc:spChg>
        <pc:picChg chg="del">
          <ac:chgData name="Anusha D Shanbhag" userId="25a8e7c4-426b-46ff-8c7b-e122eb57cf30" providerId="ADAL" clId="{C09C8363-EC17-4D52-AAAB-4D27E3F21302}" dt="2021-10-19T13:22:15.237" v="255" actId="478"/>
          <ac:picMkLst>
            <pc:docMk/>
            <pc:sldMk cId="583132623" sldId="305"/>
            <ac:picMk id="4" creationId="{43A2AD15-90E3-48D5-8D38-AE68F0A7C4A1}"/>
          </ac:picMkLst>
        </pc:picChg>
        <pc:picChg chg="del mod">
          <ac:chgData name="Anusha D Shanbhag" userId="25a8e7c4-426b-46ff-8c7b-e122eb57cf30" providerId="ADAL" clId="{C09C8363-EC17-4D52-AAAB-4D27E3F21302}" dt="2021-10-19T13:22:26.358" v="258" actId="478"/>
          <ac:picMkLst>
            <pc:docMk/>
            <pc:sldMk cId="583132623" sldId="305"/>
            <ac:picMk id="5" creationId="{0959CE78-70D3-4258-92EC-796F3C2A4C0E}"/>
          </ac:picMkLst>
        </pc:picChg>
        <pc:picChg chg="mod ord">
          <ac:chgData name="Anusha D Shanbhag" userId="25a8e7c4-426b-46ff-8c7b-e122eb57cf30" providerId="ADAL" clId="{C09C8363-EC17-4D52-AAAB-4D27E3F21302}" dt="2021-10-19T13:22:18.899" v="256" actId="700"/>
          <ac:picMkLst>
            <pc:docMk/>
            <pc:sldMk cId="583132623" sldId="305"/>
            <ac:picMk id="8" creationId="{0245EA95-74D4-4565-AE68-5B1B37F80861}"/>
          </ac:picMkLst>
        </pc:picChg>
      </pc:sldChg>
      <pc:sldChg chg="addSp delSp modSp mod setBg chgLayout">
        <pc:chgData name="Anusha D Shanbhag" userId="25a8e7c4-426b-46ff-8c7b-e122eb57cf30" providerId="ADAL" clId="{C09C8363-EC17-4D52-AAAB-4D27E3F21302}" dt="2021-10-19T13:02:20.734" v="67" actId="478"/>
        <pc:sldMkLst>
          <pc:docMk/>
          <pc:sldMk cId="3204703239" sldId="306"/>
        </pc:sldMkLst>
        <pc:spChg chg="mod ord">
          <ac:chgData name="Anusha D Shanbhag" userId="25a8e7c4-426b-46ff-8c7b-e122eb57cf30" providerId="ADAL" clId="{C09C8363-EC17-4D52-AAAB-4D27E3F21302}" dt="2021-10-19T12:52:46.171" v="45" actId="700"/>
          <ac:spMkLst>
            <pc:docMk/>
            <pc:sldMk cId="3204703239" sldId="306"/>
            <ac:spMk id="2" creationId="{260EDDBE-EFE7-48A0-9B3E-25EC58F8DBE2}"/>
          </ac:spMkLst>
        </pc:spChg>
        <pc:spChg chg="add del mod ord">
          <ac:chgData name="Anusha D Shanbhag" userId="25a8e7c4-426b-46ff-8c7b-e122eb57cf30" providerId="ADAL" clId="{C09C8363-EC17-4D52-AAAB-4D27E3F21302}" dt="2021-10-19T12:52:57.032" v="51" actId="478"/>
          <ac:spMkLst>
            <pc:docMk/>
            <pc:sldMk cId="3204703239" sldId="306"/>
            <ac:spMk id="3" creationId="{BF99B18D-979F-47E0-BC21-4616CD6CC5F2}"/>
          </ac:spMkLst>
        </pc:spChg>
        <pc:spChg chg="mod ord">
          <ac:chgData name="Anusha D Shanbhag" userId="25a8e7c4-426b-46ff-8c7b-e122eb57cf30" providerId="ADAL" clId="{C09C8363-EC17-4D52-AAAB-4D27E3F21302}" dt="2021-10-19T12:53:16.533" v="55" actId="5793"/>
          <ac:spMkLst>
            <pc:docMk/>
            <pc:sldMk cId="3204703239" sldId="306"/>
            <ac:spMk id="4" creationId="{83817009-CF24-486C-8BCA-D92C5335090C}"/>
          </ac:spMkLst>
        </pc:spChg>
        <pc:picChg chg="del">
          <ac:chgData name="Anusha D Shanbhag" userId="25a8e7c4-426b-46ff-8c7b-e122eb57cf30" providerId="ADAL" clId="{C09C8363-EC17-4D52-AAAB-4D27E3F21302}" dt="2021-10-19T13:02:20.734" v="67" actId="478"/>
          <ac:picMkLst>
            <pc:docMk/>
            <pc:sldMk cId="3204703239" sldId="306"/>
            <ac:picMk id="5" creationId="{56C7873B-ECF0-44B9-84EC-7F205D6585BD}"/>
          </ac:picMkLst>
        </pc:picChg>
        <pc:picChg chg="mod">
          <ac:chgData name="Anusha D Shanbhag" userId="25a8e7c4-426b-46ff-8c7b-e122eb57cf30" providerId="ADAL" clId="{C09C8363-EC17-4D52-AAAB-4D27E3F21302}" dt="2021-10-19T12:52:59.339" v="52" actId="1076"/>
          <ac:picMkLst>
            <pc:docMk/>
            <pc:sldMk cId="3204703239" sldId="306"/>
            <ac:picMk id="5122" creationId="{C97C6D96-A9A0-4357-B36E-6CBBEBBFB8E1}"/>
          </ac:picMkLst>
        </pc:picChg>
      </pc:sldChg>
      <pc:sldChg chg="delSp modSp mod modClrScheme chgLayout">
        <pc:chgData name="Anusha D Shanbhag" userId="25a8e7c4-426b-46ff-8c7b-e122eb57cf30" providerId="ADAL" clId="{C09C8363-EC17-4D52-AAAB-4D27E3F21302}" dt="2021-10-19T13:15:33.888" v="161" actId="1076"/>
        <pc:sldMkLst>
          <pc:docMk/>
          <pc:sldMk cId="1213254205" sldId="307"/>
        </pc:sldMkLst>
        <pc:spChg chg="mod ord">
          <ac:chgData name="Anusha D Shanbhag" userId="25a8e7c4-426b-46ff-8c7b-e122eb57cf30" providerId="ADAL" clId="{C09C8363-EC17-4D52-AAAB-4D27E3F21302}" dt="2021-10-19T13:15:30.651" v="160" actId="700"/>
          <ac:spMkLst>
            <pc:docMk/>
            <pc:sldMk cId="1213254205" sldId="307"/>
            <ac:spMk id="2" creationId="{B0EAF98A-4A8B-4111-9E79-AAF13F282741}"/>
          </ac:spMkLst>
        </pc:spChg>
        <pc:picChg chg="del">
          <ac:chgData name="Anusha D Shanbhag" userId="25a8e7c4-426b-46ff-8c7b-e122eb57cf30" providerId="ADAL" clId="{C09C8363-EC17-4D52-AAAB-4D27E3F21302}" dt="2021-10-19T13:15:21.677" v="158" actId="478"/>
          <ac:picMkLst>
            <pc:docMk/>
            <pc:sldMk cId="1213254205" sldId="307"/>
            <ac:picMk id="4" creationId="{451B531C-07CF-40B1-883A-2AEC66231BEF}"/>
          </ac:picMkLst>
        </pc:picChg>
        <pc:picChg chg="mod ord">
          <ac:chgData name="Anusha D Shanbhag" userId="25a8e7c4-426b-46ff-8c7b-e122eb57cf30" providerId="ADAL" clId="{C09C8363-EC17-4D52-AAAB-4D27E3F21302}" dt="2021-10-19T13:15:30.651" v="160" actId="700"/>
          <ac:picMkLst>
            <pc:docMk/>
            <pc:sldMk cId="1213254205" sldId="307"/>
            <ac:picMk id="5" creationId="{2EBD7AFB-58A5-4106-A76A-21E3F82A523E}"/>
          </ac:picMkLst>
        </pc:picChg>
        <pc:picChg chg="mod">
          <ac:chgData name="Anusha D Shanbhag" userId="25a8e7c4-426b-46ff-8c7b-e122eb57cf30" providerId="ADAL" clId="{C09C8363-EC17-4D52-AAAB-4D27E3F21302}" dt="2021-10-19T13:15:33.888" v="161" actId="1076"/>
          <ac:picMkLst>
            <pc:docMk/>
            <pc:sldMk cId="1213254205" sldId="307"/>
            <ac:picMk id="6" creationId="{B8F21FCB-5258-431A-AC24-1FE3A1D9BE77}"/>
          </ac:picMkLst>
        </pc:picChg>
      </pc:sldChg>
      <pc:sldChg chg="delSp modSp mod modClrScheme chgLayout">
        <pc:chgData name="Anusha D Shanbhag" userId="25a8e7c4-426b-46ff-8c7b-e122eb57cf30" providerId="ADAL" clId="{C09C8363-EC17-4D52-AAAB-4D27E3F21302}" dt="2021-10-19T13:25:04.635" v="296" actId="700"/>
        <pc:sldMkLst>
          <pc:docMk/>
          <pc:sldMk cId="2431600232" sldId="308"/>
        </pc:sldMkLst>
        <pc:spChg chg="mod ord">
          <ac:chgData name="Anusha D Shanbhag" userId="25a8e7c4-426b-46ff-8c7b-e122eb57cf30" providerId="ADAL" clId="{C09C8363-EC17-4D52-AAAB-4D27E3F21302}" dt="2021-10-19T13:25:04.635" v="296" actId="700"/>
          <ac:spMkLst>
            <pc:docMk/>
            <pc:sldMk cId="2431600232" sldId="308"/>
            <ac:spMk id="2" creationId="{B0EAF98A-4A8B-4111-9E79-AAF13F282741}"/>
          </ac:spMkLst>
        </pc:spChg>
        <pc:picChg chg="del">
          <ac:chgData name="Anusha D Shanbhag" userId="25a8e7c4-426b-46ff-8c7b-e122eb57cf30" providerId="ADAL" clId="{C09C8363-EC17-4D52-AAAB-4D27E3F21302}" dt="2021-10-19T13:25:00.284" v="295" actId="478"/>
          <ac:picMkLst>
            <pc:docMk/>
            <pc:sldMk cId="2431600232" sldId="308"/>
            <ac:picMk id="4" creationId="{451B531C-07CF-40B1-883A-2AEC66231BEF}"/>
          </ac:picMkLst>
        </pc:picChg>
        <pc:picChg chg="mod ord">
          <ac:chgData name="Anusha D Shanbhag" userId="25a8e7c4-426b-46ff-8c7b-e122eb57cf30" providerId="ADAL" clId="{C09C8363-EC17-4D52-AAAB-4D27E3F21302}" dt="2021-10-19T13:25:04.635" v="296" actId="700"/>
          <ac:picMkLst>
            <pc:docMk/>
            <pc:sldMk cId="2431600232" sldId="308"/>
            <ac:picMk id="10" creationId="{A39C3B05-4EAC-4D5F-9147-D786BD964293}"/>
          </ac:picMkLst>
        </pc:picChg>
      </pc:sldChg>
      <pc:sldChg chg="modSp mod">
        <pc:chgData name="Anusha D Shanbhag" userId="25a8e7c4-426b-46ff-8c7b-e122eb57cf30" providerId="ADAL" clId="{C09C8363-EC17-4D52-AAAB-4D27E3F21302}" dt="2021-10-19T13:56:50.146" v="373" actId="1076"/>
        <pc:sldMkLst>
          <pc:docMk/>
          <pc:sldMk cId="2243853298" sldId="313"/>
        </pc:sldMkLst>
        <pc:picChg chg="mod">
          <ac:chgData name="Anusha D Shanbhag" userId="25a8e7c4-426b-46ff-8c7b-e122eb57cf30" providerId="ADAL" clId="{C09C8363-EC17-4D52-AAAB-4D27E3F21302}" dt="2021-10-19T13:56:50.146" v="373" actId="1076"/>
          <ac:picMkLst>
            <pc:docMk/>
            <pc:sldMk cId="2243853298" sldId="313"/>
            <ac:picMk id="5" creationId="{9EEFC9AD-37D9-4A8D-9289-6BD1BC2031F5}"/>
          </ac:picMkLst>
        </pc:picChg>
      </pc:sldChg>
      <pc:sldChg chg="modSp mod">
        <pc:chgData name="Anusha D Shanbhag" userId="25a8e7c4-426b-46ff-8c7b-e122eb57cf30" providerId="ADAL" clId="{C09C8363-EC17-4D52-AAAB-4D27E3F21302}" dt="2021-10-19T13:57:27.369" v="379" actId="14100"/>
        <pc:sldMkLst>
          <pc:docMk/>
          <pc:sldMk cId="1457906629" sldId="326"/>
        </pc:sldMkLst>
        <pc:spChg chg="mod">
          <ac:chgData name="Anusha D Shanbhag" userId="25a8e7c4-426b-46ff-8c7b-e122eb57cf30" providerId="ADAL" clId="{C09C8363-EC17-4D52-AAAB-4D27E3F21302}" dt="2021-10-19T13:57:27.369" v="379" actId="14100"/>
          <ac:spMkLst>
            <pc:docMk/>
            <pc:sldMk cId="1457906629" sldId="326"/>
            <ac:spMk id="2" creationId="{B0EAF98A-4A8B-4111-9E79-AAF13F282741}"/>
          </ac:spMkLst>
        </pc:spChg>
      </pc:sldChg>
      <pc:sldChg chg="delSp modSp mod modClrScheme chgLayout">
        <pc:chgData name="Anusha D Shanbhag" userId="25a8e7c4-426b-46ff-8c7b-e122eb57cf30" providerId="ADAL" clId="{C09C8363-EC17-4D52-AAAB-4D27E3F21302}" dt="2021-10-19T13:26:44.053" v="332" actId="700"/>
        <pc:sldMkLst>
          <pc:docMk/>
          <pc:sldMk cId="3210298267" sldId="345"/>
        </pc:sldMkLst>
        <pc:spChg chg="mod ord">
          <ac:chgData name="Anusha D Shanbhag" userId="25a8e7c4-426b-46ff-8c7b-e122eb57cf30" providerId="ADAL" clId="{C09C8363-EC17-4D52-AAAB-4D27E3F21302}" dt="2021-10-19T13:26:44.053" v="332" actId="700"/>
          <ac:spMkLst>
            <pc:docMk/>
            <pc:sldMk cId="3210298267" sldId="345"/>
            <ac:spMk id="2" creationId="{B0EAF98A-4A8B-4111-9E79-AAF13F282741}"/>
          </ac:spMkLst>
        </pc:spChg>
        <pc:picChg chg="del">
          <ac:chgData name="Anusha D Shanbhag" userId="25a8e7c4-426b-46ff-8c7b-e122eb57cf30" providerId="ADAL" clId="{C09C8363-EC17-4D52-AAAB-4D27E3F21302}" dt="2021-10-19T13:26:41.346" v="331" actId="478"/>
          <ac:picMkLst>
            <pc:docMk/>
            <pc:sldMk cId="3210298267" sldId="345"/>
            <ac:picMk id="4" creationId="{451B531C-07CF-40B1-883A-2AEC66231BEF}"/>
          </ac:picMkLst>
        </pc:picChg>
        <pc:picChg chg="mod ord">
          <ac:chgData name="Anusha D Shanbhag" userId="25a8e7c4-426b-46ff-8c7b-e122eb57cf30" providerId="ADAL" clId="{C09C8363-EC17-4D52-AAAB-4D27E3F21302}" dt="2021-10-19T13:26:44.053" v="332" actId="700"/>
          <ac:picMkLst>
            <pc:docMk/>
            <pc:sldMk cId="3210298267" sldId="345"/>
            <ac:picMk id="5" creationId="{8F630290-949A-4C31-8A7D-096231065EA1}"/>
          </ac:picMkLst>
        </pc:picChg>
      </pc:sldChg>
      <pc:sldChg chg="delSp modSp mod modClrScheme chgLayout">
        <pc:chgData name="Anusha D Shanbhag" userId="25a8e7c4-426b-46ff-8c7b-e122eb57cf30" providerId="ADAL" clId="{C09C8363-EC17-4D52-AAAB-4D27E3F21302}" dt="2021-10-19T13:26:58.588" v="336" actId="700"/>
        <pc:sldMkLst>
          <pc:docMk/>
          <pc:sldMk cId="6472502" sldId="351"/>
        </pc:sldMkLst>
        <pc:spChg chg="mod ord">
          <ac:chgData name="Anusha D Shanbhag" userId="25a8e7c4-426b-46ff-8c7b-e122eb57cf30" providerId="ADAL" clId="{C09C8363-EC17-4D52-AAAB-4D27E3F21302}" dt="2021-10-19T13:26:58.588" v="336" actId="700"/>
          <ac:spMkLst>
            <pc:docMk/>
            <pc:sldMk cId="6472502" sldId="351"/>
            <ac:spMk id="2" creationId="{B0EAF98A-4A8B-4111-9E79-AAF13F282741}"/>
          </ac:spMkLst>
        </pc:spChg>
        <pc:picChg chg="del mod">
          <ac:chgData name="Anusha D Shanbhag" userId="25a8e7c4-426b-46ff-8c7b-e122eb57cf30" providerId="ADAL" clId="{C09C8363-EC17-4D52-AAAB-4D27E3F21302}" dt="2021-10-19T13:26:49.894" v="334" actId="478"/>
          <ac:picMkLst>
            <pc:docMk/>
            <pc:sldMk cId="6472502" sldId="351"/>
            <ac:picMk id="4" creationId="{451B531C-07CF-40B1-883A-2AEC66231BEF}"/>
          </ac:picMkLst>
        </pc:picChg>
        <pc:picChg chg="mod ord">
          <ac:chgData name="Anusha D Shanbhag" userId="25a8e7c4-426b-46ff-8c7b-e122eb57cf30" providerId="ADAL" clId="{C09C8363-EC17-4D52-AAAB-4D27E3F21302}" dt="2021-10-19T13:26:58.588" v="336" actId="700"/>
          <ac:picMkLst>
            <pc:docMk/>
            <pc:sldMk cId="6472502" sldId="351"/>
            <ac:picMk id="8" creationId="{B5AFB85B-4191-4614-AB3A-9E4B6A2E02B3}"/>
          </ac:picMkLst>
        </pc:picChg>
      </pc:sldChg>
      <pc:sldChg chg="delSp modSp mod modClrScheme chgLayout">
        <pc:chgData name="Anusha D Shanbhag" userId="25a8e7c4-426b-46ff-8c7b-e122eb57cf30" providerId="ADAL" clId="{C09C8363-EC17-4D52-AAAB-4D27E3F21302}" dt="2021-10-19T13:27:11.143" v="338" actId="700"/>
        <pc:sldMkLst>
          <pc:docMk/>
          <pc:sldMk cId="2572157105" sldId="352"/>
        </pc:sldMkLst>
        <pc:spChg chg="mod ord">
          <ac:chgData name="Anusha D Shanbhag" userId="25a8e7c4-426b-46ff-8c7b-e122eb57cf30" providerId="ADAL" clId="{C09C8363-EC17-4D52-AAAB-4D27E3F21302}" dt="2021-10-19T13:27:11.143" v="338" actId="700"/>
          <ac:spMkLst>
            <pc:docMk/>
            <pc:sldMk cId="2572157105" sldId="352"/>
            <ac:spMk id="2" creationId="{B0EAF98A-4A8B-4111-9E79-AAF13F282741}"/>
          </ac:spMkLst>
        </pc:spChg>
        <pc:picChg chg="del">
          <ac:chgData name="Anusha D Shanbhag" userId="25a8e7c4-426b-46ff-8c7b-e122eb57cf30" providerId="ADAL" clId="{C09C8363-EC17-4D52-AAAB-4D27E3F21302}" dt="2021-10-19T13:27:09.109" v="337" actId="478"/>
          <ac:picMkLst>
            <pc:docMk/>
            <pc:sldMk cId="2572157105" sldId="352"/>
            <ac:picMk id="4" creationId="{451B531C-07CF-40B1-883A-2AEC66231BEF}"/>
          </ac:picMkLst>
        </pc:picChg>
        <pc:picChg chg="mod ord">
          <ac:chgData name="Anusha D Shanbhag" userId="25a8e7c4-426b-46ff-8c7b-e122eb57cf30" providerId="ADAL" clId="{C09C8363-EC17-4D52-AAAB-4D27E3F21302}" dt="2021-10-19T13:27:11.143" v="338" actId="700"/>
          <ac:picMkLst>
            <pc:docMk/>
            <pc:sldMk cId="2572157105" sldId="352"/>
            <ac:picMk id="7" creationId="{BD3974C6-A71E-43EE-AC9C-A309640BB207}"/>
          </ac:picMkLst>
        </pc:picChg>
      </pc:sldChg>
      <pc:sldChg chg="delSp modSp mod modClrScheme chgLayout">
        <pc:chgData name="Anusha D Shanbhag" userId="25a8e7c4-426b-46ff-8c7b-e122eb57cf30" providerId="ADAL" clId="{C09C8363-EC17-4D52-AAAB-4D27E3F21302}" dt="2021-10-19T13:27:15.121" v="340" actId="478"/>
        <pc:sldMkLst>
          <pc:docMk/>
          <pc:sldMk cId="3251799264" sldId="353"/>
        </pc:sldMkLst>
        <pc:spChg chg="mod ord">
          <ac:chgData name="Anusha D Shanbhag" userId="25a8e7c4-426b-46ff-8c7b-e122eb57cf30" providerId="ADAL" clId="{C09C8363-EC17-4D52-AAAB-4D27E3F21302}" dt="2021-10-19T13:27:13.849" v="339" actId="700"/>
          <ac:spMkLst>
            <pc:docMk/>
            <pc:sldMk cId="3251799264" sldId="353"/>
            <ac:spMk id="2" creationId="{B0EAF98A-4A8B-4111-9E79-AAF13F282741}"/>
          </ac:spMkLst>
        </pc:spChg>
        <pc:picChg chg="del">
          <ac:chgData name="Anusha D Shanbhag" userId="25a8e7c4-426b-46ff-8c7b-e122eb57cf30" providerId="ADAL" clId="{C09C8363-EC17-4D52-AAAB-4D27E3F21302}" dt="2021-10-19T13:27:15.121" v="340" actId="478"/>
          <ac:picMkLst>
            <pc:docMk/>
            <pc:sldMk cId="3251799264" sldId="353"/>
            <ac:picMk id="4" creationId="{451B531C-07CF-40B1-883A-2AEC66231BEF}"/>
          </ac:picMkLst>
        </pc:picChg>
        <pc:picChg chg="mod ord">
          <ac:chgData name="Anusha D Shanbhag" userId="25a8e7c4-426b-46ff-8c7b-e122eb57cf30" providerId="ADAL" clId="{C09C8363-EC17-4D52-AAAB-4D27E3F21302}" dt="2021-10-19T13:27:13.849" v="339" actId="700"/>
          <ac:picMkLst>
            <pc:docMk/>
            <pc:sldMk cId="3251799264" sldId="353"/>
            <ac:picMk id="8" creationId="{50CAC810-B0B6-4BFF-A822-780DD67448F9}"/>
          </ac:picMkLst>
        </pc:picChg>
      </pc:sldChg>
      <pc:sldChg chg="delSp modSp mod modClrScheme chgLayout">
        <pc:chgData name="Anusha D Shanbhag" userId="25a8e7c4-426b-46ff-8c7b-e122eb57cf30" providerId="ADAL" clId="{C09C8363-EC17-4D52-AAAB-4D27E3F21302}" dt="2021-10-19T13:27:20.728" v="342" actId="478"/>
        <pc:sldMkLst>
          <pc:docMk/>
          <pc:sldMk cId="2621787337" sldId="354"/>
        </pc:sldMkLst>
        <pc:spChg chg="mod ord">
          <ac:chgData name="Anusha D Shanbhag" userId="25a8e7c4-426b-46ff-8c7b-e122eb57cf30" providerId="ADAL" clId="{C09C8363-EC17-4D52-AAAB-4D27E3F21302}" dt="2021-10-19T13:27:19.591" v="341" actId="700"/>
          <ac:spMkLst>
            <pc:docMk/>
            <pc:sldMk cId="2621787337" sldId="354"/>
            <ac:spMk id="2" creationId="{B0EAF98A-4A8B-4111-9E79-AAF13F282741}"/>
          </ac:spMkLst>
        </pc:spChg>
        <pc:picChg chg="del">
          <ac:chgData name="Anusha D Shanbhag" userId="25a8e7c4-426b-46ff-8c7b-e122eb57cf30" providerId="ADAL" clId="{C09C8363-EC17-4D52-AAAB-4D27E3F21302}" dt="2021-10-19T13:27:20.728" v="342" actId="478"/>
          <ac:picMkLst>
            <pc:docMk/>
            <pc:sldMk cId="2621787337" sldId="354"/>
            <ac:picMk id="4" creationId="{451B531C-07CF-40B1-883A-2AEC66231BEF}"/>
          </ac:picMkLst>
        </pc:picChg>
        <pc:picChg chg="mod ord">
          <ac:chgData name="Anusha D Shanbhag" userId="25a8e7c4-426b-46ff-8c7b-e122eb57cf30" providerId="ADAL" clId="{C09C8363-EC17-4D52-AAAB-4D27E3F21302}" dt="2021-10-19T13:27:19.591" v="341" actId="700"/>
          <ac:picMkLst>
            <pc:docMk/>
            <pc:sldMk cId="2621787337" sldId="354"/>
            <ac:picMk id="7" creationId="{95DB433E-E18E-4317-BC56-F164794178D9}"/>
          </ac:picMkLst>
        </pc:picChg>
      </pc:sldChg>
      <pc:sldChg chg="addSp delSp modSp mod modClrScheme chgLayout">
        <pc:chgData name="Anusha D Shanbhag" userId="25a8e7c4-426b-46ff-8c7b-e122eb57cf30" providerId="ADAL" clId="{C09C8363-EC17-4D52-AAAB-4D27E3F21302}" dt="2021-10-19T13:28:06.009" v="367" actId="478"/>
        <pc:sldMkLst>
          <pc:docMk/>
          <pc:sldMk cId="1686122499" sldId="355"/>
        </pc:sldMkLst>
        <pc:spChg chg="add del mod ord">
          <ac:chgData name="Anusha D Shanbhag" userId="25a8e7c4-426b-46ff-8c7b-e122eb57cf30" providerId="ADAL" clId="{C09C8363-EC17-4D52-AAAB-4D27E3F21302}" dt="2021-10-19T13:27:29.264" v="346" actId="700"/>
          <ac:spMkLst>
            <pc:docMk/>
            <pc:sldMk cId="1686122499" sldId="355"/>
            <ac:spMk id="2" creationId="{F8475A51-3C15-4C04-9FB0-85127A7DB000}"/>
          </ac:spMkLst>
        </pc:spChg>
        <pc:spChg chg="add mod ord">
          <ac:chgData name="Anusha D Shanbhag" userId="25a8e7c4-426b-46ff-8c7b-e122eb57cf30" providerId="ADAL" clId="{C09C8363-EC17-4D52-AAAB-4D27E3F21302}" dt="2021-10-19T13:28:02.359" v="365" actId="1076"/>
          <ac:spMkLst>
            <pc:docMk/>
            <pc:sldMk cId="1686122499" sldId="355"/>
            <ac:spMk id="3" creationId="{E0D63E11-D6C6-49C5-BEE7-4785094AC2ED}"/>
          </ac:spMkLst>
        </pc:spChg>
        <pc:spChg chg="add del mod">
          <ac:chgData name="Anusha D Shanbhag" userId="25a8e7c4-426b-46ff-8c7b-e122eb57cf30" providerId="ADAL" clId="{C09C8363-EC17-4D52-AAAB-4D27E3F21302}" dt="2021-10-19T13:28:06.009" v="367" actId="478"/>
          <ac:spMkLst>
            <pc:docMk/>
            <pc:sldMk cId="1686122499" sldId="355"/>
            <ac:spMk id="5" creationId="{D59D1DE9-B106-47F2-B692-97BEF0CCF828}"/>
          </ac:spMkLst>
        </pc:spChg>
        <pc:picChg chg="del mod">
          <ac:chgData name="Anusha D Shanbhag" userId="25a8e7c4-426b-46ff-8c7b-e122eb57cf30" providerId="ADAL" clId="{C09C8363-EC17-4D52-AAAB-4D27E3F21302}" dt="2021-10-19T13:27:31.949" v="347" actId="478"/>
          <ac:picMkLst>
            <pc:docMk/>
            <pc:sldMk cId="1686122499" sldId="355"/>
            <ac:picMk id="8" creationId="{930DBEEB-5FD3-4B0D-B6E2-0DDEA54373FD}"/>
          </ac:picMkLst>
        </pc:picChg>
        <pc:picChg chg="del mod ord">
          <ac:chgData name="Anusha D Shanbhag" userId="25a8e7c4-426b-46ff-8c7b-e122eb57cf30" providerId="ADAL" clId="{C09C8363-EC17-4D52-AAAB-4D27E3F21302}" dt="2021-10-19T13:28:03.624" v="366" actId="478"/>
          <ac:picMkLst>
            <pc:docMk/>
            <pc:sldMk cId="1686122499" sldId="355"/>
            <ac:picMk id="10" creationId="{BB7B62A1-55D1-4453-AE1E-C354D662B50A}"/>
          </ac:picMkLst>
        </pc:picChg>
      </pc:sldChg>
      <pc:sldChg chg="delSp modSp mod modClrScheme chgLayout">
        <pc:chgData name="Anusha D Shanbhag" userId="25a8e7c4-426b-46ff-8c7b-e122eb57cf30" providerId="ADAL" clId="{C09C8363-EC17-4D52-AAAB-4D27E3F21302}" dt="2021-10-19T13:26:36.307" v="330" actId="478"/>
        <pc:sldMkLst>
          <pc:docMk/>
          <pc:sldMk cId="2399837524" sldId="359"/>
        </pc:sldMkLst>
        <pc:spChg chg="mod ord">
          <ac:chgData name="Anusha D Shanbhag" userId="25a8e7c4-426b-46ff-8c7b-e122eb57cf30" providerId="ADAL" clId="{C09C8363-EC17-4D52-AAAB-4D27E3F21302}" dt="2021-10-19T13:26:34.133" v="328" actId="20577"/>
          <ac:spMkLst>
            <pc:docMk/>
            <pc:sldMk cId="2399837524" sldId="359"/>
            <ac:spMk id="2" creationId="{B0EAF98A-4A8B-4111-9E79-AAF13F282741}"/>
          </ac:spMkLst>
        </pc:spChg>
        <pc:spChg chg="mod ord">
          <ac:chgData name="Anusha D Shanbhag" userId="25a8e7c4-426b-46ff-8c7b-e122eb57cf30" providerId="ADAL" clId="{C09C8363-EC17-4D52-AAAB-4D27E3F21302}" dt="2021-10-19T13:26:27.586" v="322" actId="700"/>
          <ac:spMkLst>
            <pc:docMk/>
            <pc:sldMk cId="2399837524" sldId="359"/>
            <ac:spMk id="9" creationId="{420A54B1-CF9F-4833-A20F-9285B19D8F4F}"/>
          </ac:spMkLst>
        </pc:spChg>
        <pc:picChg chg="del mod">
          <ac:chgData name="Anusha D Shanbhag" userId="25a8e7c4-426b-46ff-8c7b-e122eb57cf30" providerId="ADAL" clId="{C09C8363-EC17-4D52-AAAB-4D27E3F21302}" dt="2021-10-19T13:26:36.307" v="330" actId="478"/>
          <ac:picMkLst>
            <pc:docMk/>
            <pc:sldMk cId="2399837524" sldId="359"/>
            <ac:picMk id="4" creationId="{451B531C-07CF-40B1-883A-2AEC66231BEF}"/>
          </ac:picMkLst>
        </pc:picChg>
      </pc:sldChg>
      <pc:sldChg chg="modSp mod">
        <pc:chgData name="Anusha D Shanbhag" userId="25a8e7c4-426b-46ff-8c7b-e122eb57cf30" providerId="ADAL" clId="{C09C8363-EC17-4D52-AAAB-4D27E3F21302}" dt="2021-10-19T13:59:23.583" v="380" actId="1076"/>
        <pc:sldMkLst>
          <pc:docMk/>
          <pc:sldMk cId="3148530684" sldId="364"/>
        </pc:sldMkLst>
        <pc:picChg chg="mod">
          <ac:chgData name="Anusha D Shanbhag" userId="25a8e7c4-426b-46ff-8c7b-e122eb57cf30" providerId="ADAL" clId="{C09C8363-EC17-4D52-AAAB-4D27E3F21302}" dt="2021-10-19T13:59:23.583" v="380" actId="1076"/>
          <ac:picMkLst>
            <pc:docMk/>
            <pc:sldMk cId="3148530684" sldId="364"/>
            <ac:picMk id="7" creationId="{5DB46C3A-23CC-4546-B9B6-B15D21A14CEE}"/>
          </ac:picMkLst>
        </pc:picChg>
      </pc:sldChg>
      <pc:sldChg chg="modSp mod modClrScheme chgLayout">
        <pc:chgData name="Anusha D Shanbhag" userId="25a8e7c4-426b-46ff-8c7b-e122eb57cf30" providerId="ADAL" clId="{C09C8363-EC17-4D52-AAAB-4D27E3F21302}" dt="2021-10-19T13:25:49.949" v="307" actId="20577"/>
        <pc:sldMkLst>
          <pc:docMk/>
          <pc:sldMk cId="3982427760" sldId="370"/>
        </pc:sldMkLst>
        <pc:spChg chg="mod ord">
          <ac:chgData name="Anusha D Shanbhag" userId="25a8e7c4-426b-46ff-8c7b-e122eb57cf30" providerId="ADAL" clId="{C09C8363-EC17-4D52-AAAB-4D27E3F21302}" dt="2021-10-19T13:25:49.949" v="307" actId="20577"/>
          <ac:spMkLst>
            <pc:docMk/>
            <pc:sldMk cId="3982427760" sldId="370"/>
            <ac:spMk id="2" creationId="{49ED5F21-F7CE-44FC-A77A-F9906B49362B}"/>
          </ac:spMkLst>
        </pc:spChg>
        <pc:picChg chg="mod ord">
          <ac:chgData name="Anusha D Shanbhag" userId="25a8e7c4-426b-46ff-8c7b-e122eb57cf30" providerId="ADAL" clId="{C09C8363-EC17-4D52-AAAB-4D27E3F21302}" dt="2021-10-19T13:25:43.110" v="301" actId="700"/>
          <ac:picMkLst>
            <pc:docMk/>
            <pc:sldMk cId="3982427760" sldId="370"/>
            <ac:picMk id="11" creationId="{8D738742-DB8E-4D5F-AD6B-10305F3676F9}"/>
          </ac:picMkLst>
        </pc:picChg>
      </pc:sldChg>
      <pc:sldChg chg="modSp mod modClrScheme chgLayout">
        <pc:chgData name="Anusha D Shanbhag" userId="25a8e7c4-426b-46ff-8c7b-e122eb57cf30" providerId="ADAL" clId="{C09C8363-EC17-4D52-AAAB-4D27E3F21302}" dt="2021-10-19T13:25:54.215" v="309" actId="27636"/>
        <pc:sldMkLst>
          <pc:docMk/>
          <pc:sldMk cId="1840788702" sldId="371"/>
        </pc:sldMkLst>
        <pc:spChg chg="mod ord">
          <ac:chgData name="Anusha D Shanbhag" userId="25a8e7c4-426b-46ff-8c7b-e122eb57cf30" providerId="ADAL" clId="{C09C8363-EC17-4D52-AAAB-4D27E3F21302}" dt="2021-10-19T13:25:54.215" v="309" actId="27636"/>
          <ac:spMkLst>
            <pc:docMk/>
            <pc:sldMk cId="1840788702" sldId="371"/>
            <ac:spMk id="2" creationId="{49ED5F21-F7CE-44FC-A77A-F9906B49362B}"/>
          </ac:spMkLst>
        </pc:spChg>
        <pc:graphicFrameChg chg="mod ord">
          <ac:chgData name="Anusha D Shanbhag" userId="25a8e7c4-426b-46ff-8c7b-e122eb57cf30" providerId="ADAL" clId="{C09C8363-EC17-4D52-AAAB-4D27E3F21302}" dt="2021-10-19T13:25:54.183" v="308" actId="700"/>
          <ac:graphicFrameMkLst>
            <pc:docMk/>
            <pc:sldMk cId="1840788702" sldId="371"/>
            <ac:graphicFrameMk id="5" creationId="{5A778628-37C0-433F-9A10-A073D0174CCF}"/>
          </ac:graphicFrameMkLst>
        </pc:graphicFrameChg>
      </pc:sldChg>
      <pc:sldChg chg="modSp mod modClrScheme chgLayout">
        <pc:chgData name="Anusha D Shanbhag" userId="25a8e7c4-426b-46ff-8c7b-e122eb57cf30" providerId="ADAL" clId="{C09C8363-EC17-4D52-AAAB-4D27E3F21302}" dt="2021-10-19T13:25:59.306" v="311" actId="27636"/>
        <pc:sldMkLst>
          <pc:docMk/>
          <pc:sldMk cId="3340280401" sldId="372"/>
        </pc:sldMkLst>
        <pc:spChg chg="mod ord">
          <ac:chgData name="Anusha D Shanbhag" userId="25a8e7c4-426b-46ff-8c7b-e122eb57cf30" providerId="ADAL" clId="{C09C8363-EC17-4D52-AAAB-4D27E3F21302}" dt="2021-10-19T13:25:59.306" v="311" actId="27636"/>
          <ac:spMkLst>
            <pc:docMk/>
            <pc:sldMk cId="3340280401" sldId="372"/>
            <ac:spMk id="2" creationId="{49ED5F21-F7CE-44FC-A77A-F9906B49362B}"/>
          </ac:spMkLst>
        </pc:spChg>
        <pc:graphicFrameChg chg="mod ord">
          <ac:chgData name="Anusha D Shanbhag" userId="25a8e7c4-426b-46ff-8c7b-e122eb57cf30" providerId="ADAL" clId="{C09C8363-EC17-4D52-AAAB-4D27E3F21302}" dt="2021-10-19T13:25:59.094" v="310" actId="700"/>
          <ac:graphicFrameMkLst>
            <pc:docMk/>
            <pc:sldMk cId="3340280401" sldId="372"/>
            <ac:graphicFrameMk id="6" creationId="{69272D27-DE17-49AF-B15A-AC593663A443}"/>
          </ac:graphicFrameMkLst>
        </pc:graphicFrameChg>
      </pc:sldChg>
      <pc:sldChg chg="modSp mod modClrScheme chgLayout">
        <pc:chgData name="Anusha D Shanbhag" userId="25a8e7c4-426b-46ff-8c7b-e122eb57cf30" providerId="ADAL" clId="{C09C8363-EC17-4D52-AAAB-4D27E3F21302}" dt="2021-10-19T13:26:04.689" v="313" actId="27636"/>
        <pc:sldMkLst>
          <pc:docMk/>
          <pc:sldMk cId="947386393" sldId="373"/>
        </pc:sldMkLst>
        <pc:spChg chg="mod ord">
          <ac:chgData name="Anusha D Shanbhag" userId="25a8e7c4-426b-46ff-8c7b-e122eb57cf30" providerId="ADAL" clId="{C09C8363-EC17-4D52-AAAB-4D27E3F21302}" dt="2021-10-19T13:26:04.689" v="313" actId="27636"/>
          <ac:spMkLst>
            <pc:docMk/>
            <pc:sldMk cId="947386393" sldId="373"/>
            <ac:spMk id="2" creationId="{49ED5F21-F7CE-44FC-A77A-F9906B49362B}"/>
          </ac:spMkLst>
        </pc:spChg>
        <pc:picChg chg="mod ord">
          <ac:chgData name="Anusha D Shanbhag" userId="25a8e7c4-426b-46ff-8c7b-e122eb57cf30" providerId="ADAL" clId="{C09C8363-EC17-4D52-AAAB-4D27E3F21302}" dt="2021-10-19T13:26:04.673" v="312" actId="700"/>
          <ac:picMkLst>
            <pc:docMk/>
            <pc:sldMk cId="947386393" sldId="373"/>
            <ac:picMk id="7" creationId="{56C162E4-F103-46D0-B2B7-EDBC9F62B3A4}"/>
          </ac:picMkLst>
        </pc:picChg>
      </pc:sldChg>
      <pc:sldChg chg="modSp mod modClrScheme chgLayout">
        <pc:chgData name="Anusha D Shanbhag" userId="25a8e7c4-426b-46ff-8c7b-e122eb57cf30" providerId="ADAL" clId="{C09C8363-EC17-4D52-AAAB-4D27E3F21302}" dt="2021-10-19T13:26:08.297" v="315" actId="27636"/>
        <pc:sldMkLst>
          <pc:docMk/>
          <pc:sldMk cId="1097313551" sldId="374"/>
        </pc:sldMkLst>
        <pc:spChg chg="mod ord">
          <ac:chgData name="Anusha D Shanbhag" userId="25a8e7c4-426b-46ff-8c7b-e122eb57cf30" providerId="ADAL" clId="{C09C8363-EC17-4D52-AAAB-4D27E3F21302}" dt="2021-10-19T13:26:08.297" v="315" actId="27636"/>
          <ac:spMkLst>
            <pc:docMk/>
            <pc:sldMk cId="1097313551" sldId="374"/>
            <ac:spMk id="2" creationId="{49ED5F21-F7CE-44FC-A77A-F9906B49362B}"/>
          </ac:spMkLst>
        </pc:spChg>
        <pc:picChg chg="mod ord">
          <ac:chgData name="Anusha D Shanbhag" userId="25a8e7c4-426b-46ff-8c7b-e122eb57cf30" providerId="ADAL" clId="{C09C8363-EC17-4D52-AAAB-4D27E3F21302}" dt="2021-10-19T13:26:08.280" v="314" actId="700"/>
          <ac:picMkLst>
            <pc:docMk/>
            <pc:sldMk cId="1097313551" sldId="374"/>
            <ac:picMk id="6" creationId="{B6634C9E-1AA1-4CD3-9B9F-DAC9ECFE7D14}"/>
          </ac:picMkLst>
        </pc:picChg>
      </pc:sldChg>
      <pc:sldChg chg="modSp mod modClrScheme chgLayout">
        <pc:chgData name="Anusha D Shanbhag" userId="25a8e7c4-426b-46ff-8c7b-e122eb57cf30" providerId="ADAL" clId="{C09C8363-EC17-4D52-AAAB-4D27E3F21302}" dt="2021-10-19T13:26:12.005" v="317" actId="27636"/>
        <pc:sldMkLst>
          <pc:docMk/>
          <pc:sldMk cId="1847950611" sldId="375"/>
        </pc:sldMkLst>
        <pc:spChg chg="mod ord">
          <ac:chgData name="Anusha D Shanbhag" userId="25a8e7c4-426b-46ff-8c7b-e122eb57cf30" providerId="ADAL" clId="{C09C8363-EC17-4D52-AAAB-4D27E3F21302}" dt="2021-10-19T13:26:12.005" v="317" actId="27636"/>
          <ac:spMkLst>
            <pc:docMk/>
            <pc:sldMk cId="1847950611" sldId="375"/>
            <ac:spMk id="2" creationId="{49ED5F21-F7CE-44FC-A77A-F9906B49362B}"/>
          </ac:spMkLst>
        </pc:spChg>
        <pc:picChg chg="mod ord">
          <ac:chgData name="Anusha D Shanbhag" userId="25a8e7c4-426b-46ff-8c7b-e122eb57cf30" providerId="ADAL" clId="{C09C8363-EC17-4D52-AAAB-4D27E3F21302}" dt="2021-10-19T13:26:11.989" v="316" actId="700"/>
          <ac:picMkLst>
            <pc:docMk/>
            <pc:sldMk cId="1847950611" sldId="375"/>
            <ac:picMk id="7" creationId="{F2C41850-EE88-4E46-B6AB-6CDF9A77100E}"/>
          </ac:picMkLst>
        </pc:picChg>
      </pc:sldChg>
      <pc:sldChg chg="modSp mod modClrScheme chgLayout">
        <pc:chgData name="Anusha D Shanbhag" userId="25a8e7c4-426b-46ff-8c7b-e122eb57cf30" providerId="ADAL" clId="{C09C8363-EC17-4D52-AAAB-4D27E3F21302}" dt="2021-10-19T13:26:16.486" v="319" actId="27636"/>
        <pc:sldMkLst>
          <pc:docMk/>
          <pc:sldMk cId="1749825881" sldId="376"/>
        </pc:sldMkLst>
        <pc:spChg chg="mod ord">
          <ac:chgData name="Anusha D Shanbhag" userId="25a8e7c4-426b-46ff-8c7b-e122eb57cf30" providerId="ADAL" clId="{C09C8363-EC17-4D52-AAAB-4D27E3F21302}" dt="2021-10-19T13:26:16.486" v="319" actId="27636"/>
          <ac:spMkLst>
            <pc:docMk/>
            <pc:sldMk cId="1749825881" sldId="376"/>
            <ac:spMk id="2" creationId="{49ED5F21-F7CE-44FC-A77A-F9906B49362B}"/>
          </ac:spMkLst>
        </pc:spChg>
        <pc:picChg chg="mod ord">
          <ac:chgData name="Anusha D Shanbhag" userId="25a8e7c4-426b-46ff-8c7b-e122eb57cf30" providerId="ADAL" clId="{C09C8363-EC17-4D52-AAAB-4D27E3F21302}" dt="2021-10-19T13:26:16.471" v="318" actId="700"/>
          <ac:picMkLst>
            <pc:docMk/>
            <pc:sldMk cId="1749825881" sldId="376"/>
            <ac:picMk id="6" creationId="{A30887BE-4DB6-424E-B57D-061D2B3EE758}"/>
          </ac:picMkLst>
        </pc:picChg>
      </pc:sldChg>
      <pc:sldChg chg="modSp mod modClrScheme chgLayout">
        <pc:chgData name="Anusha D Shanbhag" userId="25a8e7c4-426b-46ff-8c7b-e122eb57cf30" providerId="ADAL" clId="{C09C8363-EC17-4D52-AAAB-4D27E3F21302}" dt="2021-10-19T13:26:19.655" v="321" actId="27636"/>
        <pc:sldMkLst>
          <pc:docMk/>
          <pc:sldMk cId="2169149639" sldId="377"/>
        </pc:sldMkLst>
        <pc:spChg chg="mod ord">
          <ac:chgData name="Anusha D Shanbhag" userId="25a8e7c4-426b-46ff-8c7b-e122eb57cf30" providerId="ADAL" clId="{C09C8363-EC17-4D52-AAAB-4D27E3F21302}" dt="2021-10-19T13:26:19.655" v="321" actId="27636"/>
          <ac:spMkLst>
            <pc:docMk/>
            <pc:sldMk cId="2169149639" sldId="377"/>
            <ac:spMk id="2" creationId="{49ED5F21-F7CE-44FC-A77A-F9906B49362B}"/>
          </ac:spMkLst>
        </pc:spChg>
        <pc:picChg chg="mod ord">
          <ac:chgData name="Anusha D Shanbhag" userId="25a8e7c4-426b-46ff-8c7b-e122eb57cf30" providerId="ADAL" clId="{C09C8363-EC17-4D52-AAAB-4D27E3F21302}" dt="2021-10-19T13:26:19.645" v="320" actId="700"/>
          <ac:picMkLst>
            <pc:docMk/>
            <pc:sldMk cId="2169149639" sldId="377"/>
            <ac:picMk id="7" creationId="{26D5B9E0-F152-458D-A4A5-06B4F3CA20B5}"/>
          </ac:picMkLst>
        </pc:picChg>
      </pc:sldChg>
      <pc:sldMasterChg chg="modSldLayout">
        <pc:chgData name="Anusha D Shanbhag" userId="25a8e7c4-426b-46ff-8c7b-e122eb57cf30" providerId="ADAL" clId="{C09C8363-EC17-4D52-AAAB-4D27E3F21302}" dt="2021-10-19T12:50:39.008" v="7"/>
        <pc:sldMasterMkLst>
          <pc:docMk/>
          <pc:sldMasterMk cId="59112585" sldId="2147483752"/>
        </pc:sldMasterMkLst>
        <pc:sldLayoutChg chg="delSp">
          <pc:chgData name="Anusha D Shanbhag" userId="25a8e7c4-426b-46ff-8c7b-e122eb57cf30" providerId="ADAL" clId="{C09C8363-EC17-4D52-AAAB-4D27E3F21302}" dt="2021-10-19T12:50:39.008" v="7"/>
          <pc:sldLayoutMkLst>
            <pc:docMk/>
            <pc:sldMasterMk cId="59112585" sldId="2147483752"/>
            <pc:sldLayoutMk cId="425271691" sldId="2147483759"/>
          </pc:sldLayoutMkLst>
          <pc:spChg chg="del">
            <ac:chgData name="Anusha D Shanbhag" userId="25a8e7c4-426b-46ff-8c7b-e122eb57cf30" providerId="ADAL" clId="{C09C8363-EC17-4D52-AAAB-4D27E3F21302}" dt="2021-10-19T12:50:39.008" v="7"/>
            <ac:spMkLst>
              <pc:docMk/>
              <pc:sldMasterMk cId="59112585" sldId="2147483752"/>
              <pc:sldLayoutMk cId="425271691" sldId="2147483759"/>
              <ac:spMk id="7" creationId="{00000000-0000-0000-0000-000000000000}"/>
            </ac:spMkLst>
          </pc:spChg>
          <pc:spChg chg="del">
            <ac:chgData name="Anusha D Shanbhag" userId="25a8e7c4-426b-46ff-8c7b-e122eb57cf30" providerId="ADAL" clId="{C09C8363-EC17-4D52-AAAB-4D27E3F21302}" dt="2021-10-19T12:50:39.008" v="7"/>
            <ac:spMkLst>
              <pc:docMk/>
              <pc:sldMasterMk cId="59112585" sldId="2147483752"/>
              <pc:sldLayoutMk cId="425271691" sldId="2147483759"/>
              <ac:spMk id="8" creationId="{00000000-0000-0000-0000-000000000000}"/>
            </ac:spMkLst>
          </pc:spChg>
          <pc:cxnChg chg="del">
            <ac:chgData name="Anusha D Shanbhag" userId="25a8e7c4-426b-46ff-8c7b-e122eb57cf30" providerId="ADAL" clId="{C09C8363-EC17-4D52-AAAB-4D27E3F21302}" dt="2021-10-19T12:50:39.008" v="7"/>
            <ac:cxnSpMkLst>
              <pc:docMk/>
              <pc:sldMasterMk cId="59112585" sldId="2147483752"/>
              <pc:sldLayoutMk cId="425271691" sldId="2147483759"/>
              <ac:cxnSpMk id="9" creationId="{00000000-0000-0000-0000-000000000000}"/>
            </ac:cxnSpMkLst>
          </pc:cxnChg>
        </pc:sldLayoutChg>
      </pc:sldMasterChg>
    </pc:docChg>
  </pc:docChgLst>
  <pc:docChgLst>
    <pc:chgData name="Keerthish N" userId="a99c5843-1b8b-4597-934e-1f1285f55a02" providerId="ADAL" clId="{63751569-DC58-43D8-B5C5-C7B00809DC0C}"/>
    <pc:docChg chg="undo redo custSel modSld delMainMaster modHandout">
      <pc:chgData name="Keerthish N" userId="a99c5843-1b8b-4597-934e-1f1285f55a02" providerId="ADAL" clId="{63751569-DC58-43D8-B5C5-C7B00809DC0C}" dt="2021-10-19T13:33:54.052" v="301" actId="27636"/>
      <pc:docMkLst>
        <pc:docMk/>
      </pc:docMkLst>
      <pc:sldChg chg="addSp delSp modSp mod modClrScheme chgLayout">
        <pc:chgData name="Keerthish N" userId="a99c5843-1b8b-4597-934e-1f1285f55a02" providerId="ADAL" clId="{63751569-DC58-43D8-B5C5-C7B00809DC0C}" dt="2021-10-19T13:17:37.186" v="16" actId="478"/>
        <pc:sldMkLst>
          <pc:docMk/>
          <pc:sldMk cId="289605174" sldId="268"/>
        </pc:sldMkLst>
        <pc:spChg chg="add del mod ord">
          <ac:chgData name="Keerthish N" userId="a99c5843-1b8b-4597-934e-1f1285f55a02" providerId="ADAL" clId="{63751569-DC58-43D8-B5C5-C7B00809DC0C}" dt="2021-10-19T13:17:30.635" v="14" actId="700"/>
          <ac:spMkLst>
            <pc:docMk/>
            <pc:sldMk cId="289605174" sldId="268"/>
            <ac:spMk id="2" creationId="{791BD48C-8E6F-407A-8903-D9F2BAB6EB76}"/>
          </ac:spMkLst>
        </pc:spChg>
        <pc:spChg chg="add del mod ord">
          <ac:chgData name="Keerthish N" userId="a99c5843-1b8b-4597-934e-1f1285f55a02" providerId="ADAL" clId="{63751569-DC58-43D8-B5C5-C7B00809DC0C}" dt="2021-10-19T13:17:37.186" v="16" actId="478"/>
          <ac:spMkLst>
            <pc:docMk/>
            <pc:sldMk cId="289605174" sldId="268"/>
            <ac:spMk id="3" creationId="{FDD4CE6D-A977-491D-8DA2-8BF873533828}"/>
          </ac:spMkLst>
        </pc:spChg>
        <pc:picChg chg="del">
          <ac:chgData name="Keerthish N" userId="a99c5843-1b8b-4597-934e-1f1285f55a02" providerId="ADAL" clId="{63751569-DC58-43D8-B5C5-C7B00809DC0C}" dt="2021-10-19T13:16:06.569" v="9" actId="478"/>
          <ac:picMkLst>
            <pc:docMk/>
            <pc:sldMk cId="289605174" sldId="268"/>
            <ac:picMk id="4" creationId="{95E5D6BD-7D46-4DDC-9E54-A5920D7EB4F1}"/>
          </ac:picMkLst>
        </pc:picChg>
        <pc:picChg chg="mod ord">
          <ac:chgData name="Keerthish N" userId="a99c5843-1b8b-4597-934e-1f1285f55a02" providerId="ADAL" clId="{63751569-DC58-43D8-B5C5-C7B00809DC0C}" dt="2021-10-19T13:17:34.999" v="15" actId="700"/>
          <ac:picMkLst>
            <pc:docMk/>
            <pc:sldMk cId="289605174" sldId="268"/>
            <ac:picMk id="5" creationId="{4FEAF2A2-E9CC-4F1E-A657-BF44393EC257}"/>
          </ac:picMkLst>
        </pc:picChg>
      </pc:sldChg>
      <pc:sldChg chg="delSp modSp mod modClrScheme chgLayout">
        <pc:chgData name="Keerthish N" userId="a99c5843-1b8b-4597-934e-1f1285f55a02" providerId="ADAL" clId="{63751569-DC58-43D8-B5C5-C7B00809DC0C}" dt="2021-10-19T13:15:27.294" v="1" actId="478"/>
        <pc:sldMkLst>
          <pc:docMk/>
          <pc:sldMk cId="4064879279" sldId="309"/>
        </pc:sldMkLst>
        <pc:spChg chg="mod ord">
          <ac:chgData name="Keerthish N" userId="a99c5843-1b8b-4597-934e-1f1285f55a02" providerId="ADAL" clId="{63751569-DC58-43D8-B5C5-C7B00809DC0C}" dt="2021-10-19T13:15:21.303" v="0" actId="700"/>
          <ac:spMkLst>
            <pc:docMk/>
            <pc:sldMk cId="4064879279" sldId="309"/>
            <ac:spMk id="2" creationId="{B0EAF98A-4A8B-4111-9E79-AAF13F282741}"/>
          </ac:spMkLst>
        </pc:spChg>
        <pc:picChg chg="del">
          <ac:chgData name="Keerthish N" userId="a99c5843-1b8b-4597-934e-1f1285f55a02" providerId="ADAL" clId="{63751569-DC58-43D8-B5C5-C7B00809DC0C}" dt="2021-10-19T13:15:27.294" v="1" actId="478"/>
          <ac:picMkLst>
            <pc:docMk/>
            <pc:sldMk cId="4064879279" sldId="309"/>
            <ac:picMk id="4" creationId="{451B531C-07CF-40B1-883A-2AEC66231BEF}"/>
          </ac:picMkLst>
        </pc:picChg>
        <pc:picChg chg="mod ord">
          <ac:chgData name="Keerthish N" userId="a99c5843-1b8b-4597-934e-1f1285f55a02" providerId="ADAL" clId="{63751569-DC58-43D8-B5C5-C7B00809DC0C}" dt="2021-10-19T13:15:21.303" v="0" actId="700"/>
          <ac:picMkLst>
            <pc:docMk/>
            <pc:sldMk cId="4064879279" sldId="309"/>
            <ac:picMk id="12" creationId="{8562DD91-CB19-4E3E-A114-04FC3B3C7884}"/>
          </ac:picMkLst>
        </pc:picChg>
      </pc:sldChg>
      <pc:sldChg chg="addSp delSp modSp mod modClrScheme chgLayout">
        <pc:chgData name="Keerthish N" userId="a99c5843-1b8b-4597-934e-1f1285f55a02" providerId="ADAL" clId="{63751569-DC58-43D8-B5C5-C7B00809DC0C}" dt="2021-10-19T13:19:48.292" v="51" actId="20577"/>
        <pc:sldMkLst>
          <pc:docMk/>
          <pc:sldMk cId="168752135" sldId="310"/>
        </pc:sldMkLst>
        <pc:spChg chg="mod ord">
          <ac:chgData name="Keerthish N" userId="a99c5843-1b8b-4597-934e-1f1285f55a02" providerId="ADAL" clId="{63751569-DC58-43D8-B5C5-C7B00809DC0C}" dt="2021-10-19T13:19:05.623" v="24" actId="700"/>
          <ac:spMkLst>
            <pc:docMk/>
            <pc:sldMk cId="168752135" sldId="310"/>
            <ac:spMk id="2" creationId="{B0EAF98A-4A8B-4111-9E79-AAF13F282741}"/>
          </ac:spMkLst>
        </pc:spChg>
        <pc:spChg chg="mod ord">
          <ac:chgData name="Keerthish N" userId="a99c5843-1b8b-4597-934e-1f1285f55a02" providerId="ADAL" clId="{63751569-DC58-43D8-B5C5-C7B00809DC0C}" dt="2021-10-19T13:19:48.292" v="51" actId="20577"/>
          <ac:spMkLst>
            <pc:docMk/>
            <pc:sldMk cId="168752135" sldId="310"/>
            <ac:spMk id="3" creationId="{16CF2770-0350-49D3-9E5E-BD28F2699BAF}"/>
          </ac:spMkLst>
        </pc:spChg>
        <pc:spChg chg="add del mod ord">
          <ac:chgData name="Keerthish N" userId="a99c5843-1b8b-4597-934e-1f1285f55a02" providerId="ADAL" clId="{63751569-DC58-43D8-B5C5-C7B00809DC0C}" dt="2021-10-19T13:19:05.623" v="24" actId="700"/>
          <ac:spMkLst>
            <pc:docMk/>
            <pc:sldMk cId="168752135" sldId="310"/>
            <ac:spMk id="5" creationId="{261CBDA8-7A6B-4664-879E-23E0D9AFE520}"/>
          </ac:spMkLst>
        </pc:spChg>
        <pc:spChg chg="add del mod ord">
          <ac:chgData name="Keerthish N" userId="a99c5843-1b8b-4597-934e-1f1285f55a02" providerId="ADAL" clId="{63751569-DC58-43D8-B5C5-C7B00809DC0C}" dt="2021-10-19T13:19:12.074" v="28" actId="478"/>
          <ac:spMkLst>
            <pc:docMk/>
            <pc:sldMk cId="168752135" sldId="310"/>
            <ac:spMk id="6" creationId="{AE214347-D453-4265-8FB2-99EF9045DD2C}"/>
          </ac:spMkLst>
        </pc:spChg>
        <pc:picChg chg="mod">
          <ac:chgData name="Keerthish N" userId="a99c5843-1b8b-4597-934e-1f1285f55a02" providerId="ADAL" clId="{63751569-DC58-43D8-B5C5-C7B00809DC0C}" dt="2021-10-19T13:19:20.391" v="30" actId="1076"/>
          <ac:picMkLst>
            <pc:docMk/>
            <pc:sldMk cId="168752135" sldId="310"/>
            <ac:picMk id="7" creationId="{34198834-FB43-4958-86A4-88500FE644F8}"/>
          </ac:picMkLst>
        </pc:picChg>
      </pc:sldChg>
      <pc:sldChg chg="delSp modSp mod modClrScheme chgLayout">
        <pc:chgData name="Keerthish N" userId="a99c5843-1b8b-4597-934e-1f1285f55a02" providerId="ADAL" clId="{63751569-DC58-43D8-B5C5-C7B00809DC0C}" dt="2021-10-19T13:20:01.412" v="53" actId="478"/>
        <pc:sldMkLst>
          <pc:docMk/>
          <pc:sldMk cId="1893090781" sldId="311"/>
        </pc:sldMkLst>
        <pc:spChg chg="mod ord">
          <ac:chgData name="Keerthish N" userId="a99c5843-1b8b-4597-934e-1f1285f55a02" providerId="ADAL" clId="{63751569-DC58-43D8-B5C5-C7B00809DC0C}" dt="2021-10-19T13:19:57.716" v="52" actId="700"/>
          <ac:spMkLst>
            <pc:docMk/>
            <pc:sldMk cId="1893090781" sldId="311"/>
            <ac:spMk id="2" creationId="{B0EAF98A-4A8B-4111-9E79-AAF13F282741}"/>
          </ac:spMkLst>
        </pc:spChg>
        <pc:picChg chg="del">
          <ac:chgData name="Keerthish N" userId="a99c5843-1b8b-4597-934e-1f1285f55a02" providerId="ADAL" clId="{63751569-DC58-43D8-B5C5-C7B00809DC0C}" dt="2021-10-19T13:20:01.412" v="53" actId="478"/>
          <ac:picMkLst>
            <pc:docMk/>
            <pc:sldMk cId="1893090781" sldId="311"/>
            <ac:picMk id="4" creationId="{451B531C-07CF-40B1-883A-2AEC66231BEF}"/>
          </ac:picMkLst>
        </pc:picChg>
        <pc:picChg chg="mod ord">
          <ac:chgData name="Keerthish N" userId="a99c5843-1b8b-4597-934e-1f1285f55a02" providerId="ADAL" clId="{63751569-DC58-43D8-B5C5-C7B00809DC0C}" dt="2021-10-19T13:19:57.716" v="52" actId="700"/>
          <ac:picMkLst>
            <pc:docMk/>
            <pc:sldMk cId="1893090781" sldId="311"/>
            <ac:picMk id="5" creationId="{AC604F90-7DF0-4A56-BFEC-0B1CB7BD591F}"/>
          </ac:picMkLst>
        </pc:picChg>
      </pc:sldChg>
      <pc:sldChg chg="delSp modSp mod modClrScheme chgLayout">
        <pc:chgData name="Keerthish N" userId="a99c5843-1b8b-4597-934e-1f1285f55a02" providerId="ADAL" clId="{63751569-DC58-43D8-B5C5-C7B00809DC0C}" dt="2021-10-19T13:20:56.182" v="64" actId="478"/>
        <pc:sldMkLst>
          <pc:docMk/>
          <pc:sldMk cId="3929145595" sldId="312"/>
        </pc:sldMkLst>
        <pc:spChg chg="mod ord">
          <ac:chgData name="Keerthish N" userId="a99c5843-1b8b-4597-934e-1f1285f55a02" providerId="ADAL" clId="{63751569-DC58-43D8-B5C5-C7B00809DC0C}" dt="2021-10-19T13:20:53.666" v="63" actId="20577"/>
          <ac:spMkLst>
            <pc:docMk/>
            <pc:sldMk cId="3929145595" sldId="312"/>
            <ac:spMk id="2" creationId="{B0EAF98A-4A8B-4111-9E79-AAF13F282741}"/>
          </ac:spMkLst>
        </pc:spChg>
        <pc:spChg chg="mod ord">
          <ac:chgData name="Keerthish N" userId="a99c5843-1b8b-4597-934e-1f1285f55a02" providerId="ADAL" clId="{63751569-DC58-43D8-B5C5-C7B00809DC0C}" dt="2021-10-19T13:20:45.304" v="60" actId="700"/>
          <ac:spMkLst>
            <pc:docMk/>
            <pc:sldMk cId="3929145595" sldId="312"/>
            <ac:spMk id="9" creationId="{420A54B1-CF9F-4833-A20F-9285B19D8F4F}"/>
          </ac:spMkLst>
        </pc:spChg>
        <pc:picChg chg="del">
          <ac:chgData name="Keerthish N" userId="a99c5843-1b8b-4597-934e-1f1285f55a02" providerId="ADAL" clId="{63751569-DC58-43D8-B5C5-C7B00809DC0C}" dt="2021-10-19T13:20:56.182" v="64" actId="478"/>
          <ac:picMkLst>
            <pc:docMk/>
            <pc:sldMk cId="3929145595" sldId="312"/>
            <ac:picMk id="4" creationId="{451B531C-07CF-40B1-883A-2AEC66231BEF}"/>
          </ac:picMkLst>
        </pc:picChg>
      </pc:sldChg>
      <pc:sldChg chg="addSp delSp modSp mod modClrScheme chgLayout">
        <pc:chgData name="Keerthish N" userId="a99c5843-1b8b-4597-934e-1f1285f55a02" providerId="ADAL" clId="{63751569-DC58-43D8-B5C5-C7B00809DC0C}" dt="2021-10-19T13:21:10.809" v="70" actId="478"/>
        <pc:sldMkLst>
          <pc:docMk/>
          <pc:sldMk cId="2243853298" sldId="313"/>
        </pc:sldMkLst>
        <pc:spChg chg="add del mod ord">
          <ac:chgData name="Keerthish N" userId="a99c5843-1b8b-4597-934e-1f1285f55a02" providerId="ADAL" clId="{63751569-DC58-43D8-B5C5-C7B00809DC0C}" dt="2021-10-19T13:21:04.505" v="66" actId="478"/>
          <ac:spMkLst>
            <pc:docMk/>
            <pc:sldMk cId="2243853298" sldId="313"/>
            <ac:spMk id="2" creationId="{06897B8C-132D-42A3-A945-05A27B3B40AA}"/>
          </ac:spMkLst>
        </pc:spChg>
        <pc:spChg chg="add del mod ord">
          <ac:chgData name="Keerthish N" userId="a99c5843-1b8b-4597-934e-1f1285f55a02" providerId="ADAL" clId="{63751569-DC58-43D8-B5C5-C7B00809DC0C}" dt="2021-10-19T13:21:09.601" v="69" actId="478"/>
          <ac:spMkLst>
            <pc:docMk/>
            <pc:sldMk cId="2243853298" sldId="313"/>
            <ac:spMk id="3" creationId="{DFAC3F3F-A6BA-47FD-8946-5069E67D3971}"/>
          </ac:spMkLst>
        </pc:spChg>
        <pc:picChg chg="del">
          <ac:chgData name="Keerthish N" userId="a99c5843-1b8b-4597-934e-1f1285f55a02" providerId="ADAL" clId="{63751569-DC58-43D8-B5C5-C7B00809DC0C}" dt="2021-10-19T13:21:10.809" v="70" actId="478"/>
          <ac:picMkLst>
            <pc:docMk/>
            <pc:sldMk cId="2243853298" sldId="313"/>
            <ac:picMk id="4" creationId="{451B531C-07CF-40B1-883A-2AEC66231BEF}"/>
          </ac:picMkLst>
        </pc:picChg>
        <pc:picChg chg="add del">
          <ac:chgData name="Keerthish N" userId="a99c5843-1b8b-4597-934e-1f1285f55a02" providerId="ADAL" clId="{63751569-DC58-43D8-B5C5-C7B00809DC0C}" dt="2021-10-19T13:21:07.406" v="68" actId="478"/>
          <ac:picMkLst>
            <pc:docMk/>
            <pc:sldMk cId="2243853298" sldId="313"/>
            <ac:picMk id="5" creationId="{9EEFC9AD-37D9-4A8D-9289-6BD1BC2031F5}"/>
          </ac:picMkLst>
        </pc:picChg>
      </pc:sldChg>
      <pc:sldChg chg="delSp modSp mod modClrScheme chgLayout">
        <pc:chgData name="Keerthish N" userId="a99c5843-1b8b-4597-934e-1f1285f55a02" providerId="ADAL" clId="{63751569-DC58-43D8-B5C5-C7B00809DC0C}" dt="2021-10-19T13:21:36.128" v="73" actId="700"/>
        <pc:sldMkLst>
          <pc:docMk/>
          <pc:sldMk cId="231642862" sldId="314"/>
        </pc:sldMkLst>
        <pc:spChg chg="mod ord">
          <ac:chgData name="Keerthish N" userId="a99c5843-1b8b-4597-934e-1f1285f55a02" providerId="ADAL" clId="{63751569-DC58-43D8-B5C5-C7B00809DC0C}" dt="2021-10-19T13:21:36.128" v="73" actId="700"/>
          <ac:spMkLst>
            <pc:docMk/>
            <pc:sldMk cId="231642862" sldId="314"/>
            <ac:spMk id="2" creationId="{B0EAF98A-4A8B-4111-9E79-AAF13F282741}"/>
          </ac:spMkLst>
        </pc:spChg>
        <pc:picChg chg="del">
          <ac:chgData name="Keerthish N" userId="a99c5843-1b8b-4597-934e-1f1285f55a02" providerId="ADAL" clId="{63751569-DC58-43D8-B5C5-C7B00809DC0C}" dt="2021-10-19T13:21:26.783" v="71" actId="478"/>
          <ac:picMkLst>
            <pc:docMk/>
            <pc:sldMk cId="231642862" sldId="314"/>
            <ac:picMk id="4" creationId="{451B531C-07CF-40B1-883A-2AEC66231BEF}"/>
          </ac:picMkLst>
        </pc:picChg>
        <pc:picChg chg="mod ord">
          <ac:chgData name="Keerthish N" userId="a99c5843-1b8b-4597-934e-1f1285f55a02" providerId="ADAL" clId="{63751569-DC58-43D8-B5C5-C7B00809DC0C}" dt="2021-10-19T13:21:36.128" v="73" actId="700"/>
          <ac:picMkLst>
            <pc:docMk/>
            <pc:sldMk cId="231642862" sldId="314"/>
            <ac:picMk id="5" creationId="{DD177C12-69D7-48F4-B149-9C78DEAC911C}"/>
          </ac:picMkLst>
        </pc:picChg>
      </pc:sldChg>
      <pc:sldChg chg="delSp modSp mod modClrScheme chgLayout">
        <pc:chgData name="Keerthish N" userId="a99c5843-1b8b-4597-934e-1f1285f55a02" providerId="ADAL" clId="{63751569-DC58-43D8-B5C5-C7B00809DC0C}" dt="2021-10-19T13:21:42.998" v="75" actId="478"/>
        <pc:sldMkLst>
          <pc:docMk/>
          <pc:sldMk cId="2463547150" sldId="315"/>
        </pc:sldMkLst>
        <pc:spChg chg="mod ord">
          <ac:chgData name="Keerthish N" userId="a99c5843-1b8b-4597-934e-1f1285f55a02" providerId="ADAL" clId="{63751569-DC58-43D8-B5C5-C7B00809DC0C}" dt="2021-10-19T13:21:41.517" v="74" actId="700"/>
          <ac:spMkLst>
            <pc:docMk/>
            <pc:sldMk cId="2463547150" sldId="315"/>
            <ac:spMk id="2" creationId="{B0EAF98A-4A8B-4111-9E79-AAF13F282741}"/>
          </ac:spMkLst>
        </pc:spChg>
        <pc:spChg chg="mod ord">
          <ac:chgData name="Keerthish N" userId="a99c5843-1b8b-4597-934e-1f1285f55a02" providerId="ADAL" clId="{63751569-DC58-43D8-B5C5-C7B00809DC0C}" dt="2021-10-19T13:21:41.517" v="74" actId="700"/>
          <ac:spMkLst>
            <pc:docMk/>
            <pc:sldMk cId="2463547150" sldId="315"/>
            <ac:spMk id="10" creationId="{37FACA3C-FC1B-4D61-A95F-220FF9BF4D78}"/>
          </ac:spMkLst>
        </pc:spChg>
        <pc:picChg chg="del">
          <ac:chgData name="Keerthish N" userId="a99c5843-1b8b-4597-934e-1f1285f55a02" providerId="ADAL" clId="{63751569-DC58-43D8-B5C5-C7B00809DC0C}" dt="2021-10-19T13:21:42.998" v="75" actId="478"/>
          <ac:picMkLst>
            <pc:docMk/>
            <pc:sldMk cId="2463547150" sldId="315"/>
            <ac:picMk id="4" creationId="{451B531C-07CF-40B1-883A-2AEC66231BEF}"/>
          </ac:picMkLst>
        </pc:picChg>
      </pc:sldChg>
      <pc:sldChg chg="delSp modSp mod modClrScheme chgLayout">
        <pc:chgData name="Keerthish N" userId="a99c5843-1b8b-4597-934e-1f1285f55a02" providerId="ADAL" clId="{63751569-DC58-43D8-B5C5-C7B00809DC0C}" dt="2021-10-19T13:22:43.682" v="93" actId="478"/>
        <pc:sldMkLst>
          <pc:docMk/>
          <pc:sldMk cId="3946723457" sldId="316"/>
        </pc:sldMkLst>
        <pc:spChg chg="mod ord">
          <ac:chgData name="Keerthish N" userId="a99c5843-1b8b-4597-934e-1f1285f55a02" providerId="ADAL" clId="{63751569-DC58-43D8-B5C5-C7B00809DC0C}" dt="2021-10-19T13:22:41.242" v="92" actId="700"/>
          <ac:spMkLst>
            <pc:docMk/>
            <pc:sldMk cId="3946723457" sldId="316"/>
            <ac:spMk id="2" creationId="{B0EAF98A-4A8B-4111-9E79-AAF13F282741}"/>
          </ac:spMkLst>
        </pc:spChg>
        <pc:picChg chg="del">
          <ac:chgData name="Keerthish N" userId="a99c5843-1b8b-4597-934e-1f1285f55a02" providerId="ADAL" clId="{63751569-DC58-43D8-B5C5-C7B00809DC0C}" dt="2021-10-19T13:22:43.682" v="93" actId="478"/>
          <ac:picMkLst>
            <pc:docMk/>
            <pc:sldMk cId="3946723457" sldId="316"/>
            <ac:picMk id="4" creationId="{451B531C-07CF-40B1-883A-2AEC66231BEF}"/>
          </ac:picMkLst>
        </pc:picChg>
        <pc:picChg chg="mod ord">
          <ac:chgData name="Keerthish N" userId="a99c5843-1b8b-4597-934e-1f1285f55a02" providerId="ADAL" clId="{63751569-DC58-43D8-B5C5-C7B00809DC0C}" dt="2021-10-19T13:22:41.242" v="92" actId="700"/>
          <ac:picMkLst>
            <pc:docMk/>
            <pc:sldMk cId="3946723457" sldId="316"/>
            <ac:picMk id="5" creationId="{87788276-B1DE-4900-9F67-36361B1E6DF2}"/>
          </ac:picMkLst>
        </pc:picChg>
      </pc:sldChg>
      <pc:sldChg chg="delSp modSp mod modClrScheme chgLayout">
        <pc:chgData name="Keerthish N" userId="a99c5843-1b8b-4597-934e-1f1285f55a02" providerId="ADAL" clId="{63751569-DC58-43D8-B5C5-C7B00809DC0C}" dt="2021-10-19T13:23:11.214" v="102" actId="478"/>
        <pc:sldMkLst>
          <pc:docMk/>
          <pc:sldMk cId="519412582" sldId="317"/>
        </pc:sldMkLst>
        <pc:spChg chg="mod ord">
          <ac:chgData name="Keerthish N" userId="a99c5843-1b8b-4597-934e-1f1285f55a02" providerId="ADAL" clId="{63751569-DC58-43D8-B5C5-C7B00809DC0C}" dt="2021-10-19T13:23:09.578" v="101" actId="700"/>
          <ac:spMkLst>
            <pc:docMk/>
            <pc:sldMk cId="519412582" sldId="317"/>
            <ac:spMk id="2" creationId="{B0EAF98A-4A8B-4111-9E79-AAF13F282741}"/>
          </ac:spMkLst>
        </pc:spChg>
        <pc:picChg chg="del">
          <ac:chgData name="Keerthish N" userId="a99c5843-1b8b-4597-934e-1f1285f55a02" providerId="ADAL" clId="{63751569-DC58-43D8-B5C5-C7B00809DC0C}" dt="2021-10-19T13:23:11.214" v="102" actId="478"/>
          <ac:picMkLst>
            <pc:docMk/>
            <pc:sldMk cId="519412582" sldId="317"/>
            <ac:picMk id="4" creationId="{451B531C-07CF-40B1-883A-2AEC66231BEF}"/>
          </ac:picMkLst>
        </pc:picChg>
        <pc:picChg chg="mod ord">
          <ac:chgData name="Keerthish N" userId="a99c5843-1b8b-4597-934e-1f1285f55a02" providerId="ADAL" clId="{63751569-DC58-43D8-B5C5-C7B00809DC0C}" dt="2021-10-19T13:23:09.578" v="101" actId="700"/>
          <ac:picMkLst>
            <pc:docMk/>
            <pc:sldMk cId="519412582" sldId="317"/>
            <ac:picMk id="5" creationId="{C306F63F-7901-4531-A76E-1A2DFDBB325B}"/>
          </ac:picMkLst>
        </pc:picChg>
      </pc:sldChg>
      <pc:sldChg chg="delSp modSp mod modClrScheme chgLayout">
        <pc:chgData name="Keerthish N" userId="a99c5843-1b8b-4597-934e-1f1285f55a02" providerId="ADAL" clId="{63751569-DC58-43D8-B5C5-C7B00809DC0C}" dt="2021-10-19T13:25:48.792" v="146" actId="1076"/>
        <pc:sldMkLst>
          <pc:docMk/>
          <pc:sldMk cId="3266552126" sldId="318"/>
        </pc:sldMkLst>
        <pc:spChg chg="mod ord">
          <ac:chgData name="Keerthish N" userId="a99c5843-1b8b-4597-934e-1f1285f55a02" providerId="ADAL" clId="{63751569-DC58-43D8-B5C5-C7B00809DC0C}" dt="2021-10-19T13:25:42.600" v="143" actId="700"/>
          <ac:spMkLst>
            <pc:docMk/>
            <pc:sldMk cId="3266552126" sldId="318"/>
            <ac:spMk id="2" creationId="{B0EAF98A-4A8B-4111-9E79-AAF13F282741}"/>
          </ac:spMkLst>
        </pc:spChg>
        <pc:spChg chg="mod ord">
          <ac:chgData name="Keerthish N" userId="a99c5843-1b8b-4597-934e-1f1285f55a02" providerId="ADAL" clId="{63751569-DC58-43D8-B5C5-C7B00809DC0C}" dt="2021-10-19T13:25:42.623" v="144" actId="27636"/>
          <ac:spMkLst>
            <pc:docMk/>
            <pc:sldMk cId="3266552126" sldId="318"/>
            <ac:spMk id="3" creationId="{BA3E0CDA-9D2A-499F-9F3D-312FD13CA0D6}"/>
          </ac:spMkLst>
        </pc:spChg>
        <pc:spChg chg="mod">
          <ac:chgData name="Keerthish N" userId="a99c5843-1b8b-4597-934e-1f1285f55a02" providerId="ADAL" clId="{63751569-DC58-43D8-B5C5-C7B00809DC0C}" dt="2021-10-19T13:25:48.792" v="146" actId="1076"/>
          <ac:spMkLst>
            <pc:docMk/>
            <pc:sldMk cId="3266552126" sldId="318"/>
            <ac:spMk id="8" creationId="{7372F0B3-98E2-494C-A584-4CA7E6628199}"/>
          </ac:spMkLst>
        </pc:spChg>
        <pc:picChg chg="del">
          <ac:chgData name="Keerthish N" userId="a99c5843-1b8b-4597-934e-1f1285f55a02" providerId="ADAL" clId="{63751569-DC58-43D8-B5C5-C7B00809DC0C}" dt="2021-10-19T13:25:44.874" v="145" actId="478"/>
          <ac:picMkLst>
            <pc:docMk/>
            <pc:sldMk cId="3266552126" sldId="318"/>
            <ac:picMk id="4" creationId="{451B531C-07CF-40B1-883A-2AEC66231BEF}"/>
          </ac:picMkLst>
        </pc:picChg>
      </pc:sldChg>
      <pc:sldChg chg="delSp modSp mod modClrScheme chgLayout">
        <pc:chgData name="Keerthish N" userId="a99c5843-1b8b-4597-934e-1f1285f55a02" providerId="ADAL" clId="{63751569-DC58-43D8-B5C5-C7B00809DC0C}" dt="2021-10-19T13:25:56.610" v="148" actId="478"/>
        <pc:sldMkLst>
          <pc:docMk/>
          <pc:sldMk cId="3526772383" sldId="319"/>
        </pc:sldMkLst>
        <pc:spChg chg="mod ord">
          <ac:chgData name="Keerthish N" userId="a99c5843-1b8b-4597-934e-1f1285f55a02" providerId="ADAL" clId="{63751569-DC58-43D8-B5C5-C7B00809DC0C}" dt="2021-10-19T13:25:54.710" v="147" actId="700"/>
          <ac:spMkLst>
            <pc:docMk/>
            <pc:sldMk cId="3526772383" sldId="319"/>
            <ac:spMk id="2" creationId="{B0EAF98A-4A8B-4111-9E79-AAF13F282741}"/>
          </ac:spMkLst>
        </pc:spChg>
        <pc:picChg chg="del">
          <ac:chgData name="Keerthish N" userId="a99c5843-1b8b-4597-934e-1f1285f55a02" providerId="ADAL" clId="{63751569-DC58-43D8-B5C5-C7B00809DC0C}" dt="2021-10-19T13:25:56.610" v="148" actId="478"/>
          <ac:picMkLst>
            <pc:docMk/>
            <pc:sldMk cId="3526772383" sldId="319"/>
            <ac:picMk id="4" creationId="{451B531C-07CF-40B1-883A-2AEC66231BEF}"/>
          </ac:picMkLst>
        </pc:picChg>
        <pc:picChg chg="mod ord">
          <ac:chgData name="Keerthish N" userId="a99c5843-1b8b-4597-934e-1f1285f55a02" providerId="ADAL" clId="{63751569-DC58-43D8-B5C5-C7B00809DC0C}" dt="2021-10-19T13:25:54.710" v="147" actId="700"/>
          <ac:picMkLst>
            <pc:docMk/>
            <pc:sldMk cId="3526772383" sldId="319"/>
            <ac:picMk id="5" creationId="{F5DDB2AA-2A43-4094-8543-78E0EF4AAF93}"/>
          </ac:picMkLst>
        </pc:picChg>
      </pc:sldChg>
      <pc:sldChg chg="delSp modSp mod modClrScheme chgLayout">
        <pc:chgData name="Keerthish N" userId="a99c5843-1b8b-4597-934e-1f1285f55a02" providerId="ADAL" clId="{63751569-DC58-43D8-B5C5-C7B00809DC0C}" dt="2021-10-19T13:26:12.144" v="152" actId="207"/>
        <pc:sldMkLst>
          <pc:docMk/>
          <pc:sldMk cId="2898283538" sldId="320"/>
        </pc:sldMkLst>
        <pc:spChg chg="mod ord">
          <ac:chgData name="Keerthish N" userId="a99c5843-1b8b-4597-934e-1f1285f55a02" providerId="ADAL" clId="{63751569-DC58-43D8-B5C5-C7B00809DC0C}" dt="2021-10-19T13:26:00.042" v="149" actId="700"/>
          <ac:spMkLst>
            <pc:docMk/>
            <pc:sldMk cId="2898283538" sldId="320"/>
            <ac:spMk id="2" creationId="{B0EAF98A-4A8B-4111-9E79-AAF13F282741}"/>
          </ac:spMkLst>
        </pc:spChg>
        <pc:spChg chg="mod">
          <ac:chgData name="Keerthish N" userId="a99c5843-1b8b-4597-934e-1f1285f55a02" providerId="ADAL" clId="{63751569-DC58-43D8-B5C5-C7B00809DC0C}" dt="2021-10-19T13:26:12.144" v="152" actId="207"/>
          <ac:spMkLst>
            <pc:docMk/>
            <pc:sldMk cId="2898283538" sldId="320"/>
            <ac:spMk id="6" creationId="{839B92B1-364F-4AF5-B026-33A98EEC4735}"/>
          </ac:spMkLst>
        </pc:spChg>
        <pc:spChg chg="mod ord">
          <ac:chgData name="Keerthish N" userId="a99c5843-1b8b-4597-934e-1f1285f55a02" providerId="ADAL" clId="{63751569-DC58-43D8-B5C5-C7B00809DC0C}" dt="2021-10-19T13:26:00.042" v="149" actId="700"/>
          <ac:spMkLst>
            <pc:docMk/>
            <pc:sldMk cId="2898283538" sldId="320"/>
            <ac:spMk id="10" creationId="{37FACA3C-FC1B-4D61-A95F-220FF9BF4D78}"/>
          </ac:spMkLst>
        </pc:spChg>
        <pc:picChg chg="del">
          <ac:chgData name="Keerthish N" userId="a99c5843-1b8b-4597-934e-1f1285f55a02" providerId="ADAL" clId="{63751569-DC58-43D8-B5C5-C7B00809DC0C}" dt="2021-10-19T13:26:01.592" v="150" actId="478"/>
          <ac:picMkLst>
            <pc:docMk/>
            <pc:sldMk cId="2898283538" sldId="320"/>
            <ac:picMk id="4" creationId="{451B531C-07CF-40B1-883A-2AEC66231BEF}"/>
          </ac:picMkLst>
        </pc:picChg>
      </pc:sldChg>
      <pc:sldChg chg="delSp modSp mod modClrScheme chgLayout">
        <pc:chgData name="Keerthish N" userId="a99c5843-1b8b-4597-934e-1f1285f55a02" providerId="ADAL" clId="{63751569-DC58-43D8-B5C5-C7B00809DC0C}" dt="2021-10-19T13:26:26.377" v="154" actId="478"/>
        <pc:sldMkLst>
          <pc:docMk/>
          <pc:sldMk cId="3609977023" sldId="321"/>
        </pc:sldMkLst>
        <pc:spChg chg="mod ord">
          <ac:chgData name="Keerthish N" userId="a99c5843-1b8b-4597-934e-1f1285f55a02" providerId="ADAL" clId="{63751569-DC58-43D8-B5C5-C7B00809DC0C}" dt="2021-10-19T13:26:22.770" v="153" actId="700"/>
          <ac:spMkLst>
            <pc:docMk/>
            <pc:sldMk cId="3609977023" sldId="321"/>
            <ac:spMk id="2" creationId="{B0EAF98A-4A8B-4111-9E79-AAF13F282741}"/>
          </ac:spMkLst>
        </pc:spChg>
        <pc:picChg chg="del">
          <ac:chgData name="Keerthish N" userId="a99c5843-1b8b-4597-934e-1f1285f55a02" providerId="ADAL" clId="{63751569-DC58-43D8-B5C5-C7B00809DC0C}" dt="2021-10-19T13:26:26.377" v="154" actId="478"/>
          <ac:picMkLst>
            <pc:docMk/>
            <pc:sldMk cId="3609977023" sldId="321"/>
            <ac:picMk id="4" creationId="{451B531C-07CF-40B1-883A-2AEC66231BEF}"/>
          </ac:picMkLst>
        </pc:picChg>
        <pc:picChg chg="mod ord">
          <ac:chgData name="Keerthish N" userId="a99c5843-1b8b-4597-934e-1f1285f55a02" providerId="ADAL" clId="{63751569-DC58-43D8-B5C5-C7B00809DC0C}" dt="2021-10-19T13:26:22.770" v="153" actId="700"/>
          <ac:picMkLst>
            <pc:docMk/>
            <pc:sldMk cId="3609977023" sldId="321"/>
            <ac:picMk id="5" creationId="{DACD72AB-5234-4AAF-9500-F5AD2E7C70D4}"/>
          </ac:picMkLst>
        </pc:picChg>
      </pc:sldChg>
      <pc:sldChg chg="delSp modSp mod modClrScheme chgLayout">
        <pc:chgData name="Keerthish N" userId="a99c5843-1b8b-4597-934e-1f1285f55a02" providerId="ADAL" clId="{63751569-DC58-43D8-B5C5-C7B00809DC0C}" dt="2021-10-19T13:15:34.087" v="4" actId="478"/>
        <pc:sldMkLst>
          <pc:docMk/>
          <pc:sldMk cId="4068254569" sldId="322"/>
        </pc:sldMkLst>
        <pc:spChg chg="mod ord">
          <ac:chgData name="Keerthish N" userId="a99c5843-1b8b-4597-934e-1f1285f55a02" providerId="ADAL" clId="{63751569-DC58-43D8-B5C5-C7B00809DC0C}" dt="2021-10-19T13:15:31.008" v="3" actId="27636"/>
          <ac:spMkLst>
            <pc:docMk/>
            <pc:sldMk cId="4068254569" sldId="322"/>
            <ac:spMk id="2" creationId="{B0EAF98A-4A8B-4111-9E79-AAF13F282741}"/>
          </ac:spMkLst>
        </pc:spChg>
        <pc:picChg chg="del">
          <ac:chgData name="Keerthish N" userId="a99c5843-1b8b-4597-934e-1f1285f55a02" providerId="ADAL" clId="{63751569-DC58-43D8-B5C5-C7B00809DC0C}" dt="2021-10-19T13:15:34.087" v="4" actId="478"/>
          <ac:picMkLst>
            <pc:docMk/>
            <pc:sldMk cId="4068254569" sldId="322"/>
            <ac:picMk id="4" creationId="{451B531C-07CF-40B1-883A-2AEC66231BEF}"/>
          </ac:picMkLst>
        </pc:picChg>
        <pc:picChg chg="mod ord">
          <ac:chgData name="Keerthish N" userId="a99c5843-1b8b-4597-934e-1f1285f55a02" providerId="ADAL" clId="{63751569-DC58-43D8-B5C5-C7B00809DC0C}" dt="2021-10-19T13:15:30.992" v="2" actId="700"/>
          <ac:picMkLst>
            <pc:docMk/>
            <pc:sldMk cId="4068254569" sldId="322"/>
            <ac:picMk id="8" creationId="{40758FB6-DEF2-4588-BD2A-CACE55FF6BE7}"/>
          </ac:picMkLst>
        </pc:picChg>
      </pc:sldChg>
      <pc:sldChg chg="delSp modSp mod modClrScheme chgLayout">
        <pc:chgData name="Keerthish N" userId="a99c5843-1b8b-4597-934e-1f1285f55a02" providerId="ADAL" clId="{63751569-DC58-43D8-B5C5-C7B00809DC0C}" dt="2021-10-19T13:20:09.619" v="55" actId="478"/>
        <pc:sldMkLst>
          <pc:docMk/>
          <pc:sldMk cId="1960092403" sldId="323"/>
        </pc:sldMkLst>
        <pc:spChg chg="mod ord">
          <ac:chgData name="Keerthish N" userId="a99c5843-1b8b-4597-934e-1f1285f55a02" providerId="ADAL" clId="{63751569-DC58-43D8-B5C5-C7B00809DC0C}" dt="2021-10-19T13:20:07.122" v="54" actId="700"/>
          <ac:spMkLst>
            <pc:docMk/>
            <pc:sldMk cId="1960092403" sldId="323"/>
            <ac:spMk id="2" creationId="{B0EAF98A-4A8B-4111-9E79-AAF13F282741}"/>
          </ac:spMkLst>
        </pc:spChg>
        <pc:picChg chg="del">
          <ac:chgData name="Keerthish N" userId="a99c5843-1b8b-4597-934e-1f1285f55a02" providerId="ADAL" clId="{63751569-DC58-43D8-B5C5-C7B00809DC0C}" dt="2021-10-19T13:20:09.619" v="55" actId="478"/>
          <ac:picMkLst>
            <pc:docMk/>
            <pc:sldMk cId="1960092403" sldId="323"/>
            <ac:picMk id="4" creationId="{451B531C-07CF-40B1-883A-2AEC66231BEF}"/>
          </ac:picMkLst>
        </pc:picChg>
        <pc:picChg chg="mod ord">
          <ac:chgData name="Keerthish N" userId="a99c5843-1b8b-4597-934e-1f1285f55a02" providerId="ADAL" clId="{63751569-DC58-43D8-B5C5-C7B00809DC0C}" dt="2021-10-19T13:20:07.122" v="54" actId="700"/>
          <ac:picMkLst>
            <pc:docMk/>
            <pc:sldMk cId="1960092403" sldId="323"/>
            <ac:picMk id="8" creationId="{D891AED2-723F-4036-9176-7FFE58D2DB92}"/>
          </ac:picMkLst>
        </pc:picChg>
      </pc:sldChg>
      <pc:sldChg chg="modSp mod modClrScheme chgLayout">
        <pc:chgData name="Keerthish N" userId="a99c5843-1b8b-4597-934e-1f1285f55a02" providerId="ADAL" clId="{63751569-DC58-43D8-B5C5-C7B00809DC0C}" dt="2021-10-19T13:20:38.929" v="59" actId="404"/>
        <pc:sldMkLst>
          <pc:docMk/>
          <pc:sldMk cId="2135565121" sldId="324"/>
        </pc:sldMkLst>
        <pc:spChg chg="mod ord">
          <ac:chgData name="Keerthish N" userId="a99c5843-1b8b-4597-934e-1f1285f55a02" providerId="ADAL" clId="{63751569-DC58-43D8-B5C5-C7B00809DC0C}" dt="2021-10-19T13:20:30.282" v="58" actId="700"/>
          <ac:spMkLst>
            <pc:docMk/>
            <pc:sldMk cId="2135565121" sldId="324"/>
            <ac:spMk id="2" creationId="{B0EAF98A-4A8B-4111-9E79-AAF13F282741}"/>
          </ac:spMkLst>
        </pc:spChg>
        <pc:spChg chg="mod">
          <ac:chgData name="Keerthish N" userId="a99c5843-1b8b-4597-934e-1f1285f55a02" providerId="ADAL" clId="{63751569-DC58-43D8-B5C5-C7B00809DC0C}" dt="2021-10-19T13:20:38.929" v="59" actId="404"/>
          <ac:spMkLst>
            <pc:docMk/>
            <pc:sldMk cId="2135565121" sldId="324"/>
            <ac:spMk id="3" creationId="{1DD328F5-BA38-4A0A-A7E9-7D851CA9A2DD}"/>
          </ac:spMkLst>
        </pc:spChg>
        <pc:picChg chg="mod ord">
          <ac:chgData name="Keerthish N" userId="a99c5843-1b8b-4597-934e-1f1285f55a02" providerId="ADAL" clId="{63751569-DC58-43D8-B5C5-C7B00809DC0C}" dt="2021-10-19T13:20:30.282" v="58" actId="700"/>
          <ac:picMkLst>
            <pc:docMk/>
            <pc:sldMk cId="2135565121" sldId="324"/>
            <ac:picMk id="8" creationId="{D891AED2-723F-4036-9176-7FFE58D2DB92}"/>
          </ac:picMkLst>
        </pc:picChg>
      </pc:sldChg>
      <pc:sldChg chg="addSp delSp modSp mod modClrScheme chgLayout">
        <pc:chgData name="Keerthish N" userId="a99c5843-1b8b-4597-934e-1f1285f55a02" providerId="ADAL" clId="{63751569-DC58-43D8-B5C5-C7B00809DC0C}" dt="2021-10-19T13:22:35.636" v="91" actId="14100"/>
        <pc:sldMkLst>
          <pc:docMk/>
          <pc:sldMk cId="1503248887" sldId="325"/>
        </pc:sldMkLst>
        <pc:spChg chg="del mod ord">
          <ac:chgData name="Keerthish N" userId="a99c5843-1b8b-4597-934e-1f1285f55a02" providerId="ADAL" clId="{63751569-DC58-43D8-B5C5-C7B00809DC0C}" dt="2021-10-19T13:21:48.869" v="76" actId="700"/>
          <ac:spMkLst>
            <pc:docMk/>
            <pc:sldMk cId="1503248887" sldId="325"/>
            <ac:spMk id="2" creationId="{4D97F322-4D13-4FC9-AFFF-56EFB25C30DD}"/>
          </ac:spMkLst>
        </pc:spChg>
        <pc:spChg chg="del mod ord">
          <ac:chgData name="Keerthish N" userId="a99c5843-1b8b-4597-934e-1f1285f55a02" providerId="ADAL" clId="{63751569-DC58-43D8-B5C5-C7B00809DC0C}" dt="2021-10-19T13:21:48.869" v="76" actId="700"/>
          <ac:spMkLst>
            <pc:docMk/>
            <pc:sldMk cId="1503248887" sldId="325"/>
            <ac:spMk id="3" creationId="{804929A7-765E-49F5-ABBF-41A8128C7B67}"/>
          </ac:spMkLst>
        </pc:spChg>
        <pc:spChg chg="add del mod ord">
          <ac:chgData name="Keerthish N" userId="a99c5843-1b8b-4597-934e-1f1285f55a02" providerId="ADAL" clId="{63751569-DC58-43D8-B5C5-C7B00809DC0C}" dt="2021-10-19T13:21:54.265" v="77" actId="700"/>
          <ac:spMkLst>
            <pc:docMk/>
            <pc:sldMk cId="1503248887" sldId="325"/>
            <ac:spMk id="4" creationId="{7B099E37-5469-4ABA-9384-50EE80D821D0}"/>
          </ac:spMkLst>
        </pc:spChg>
        <pc:spChg chg="add del mod ord">
          <ac:chgData name="Keerthish N" userId="a99c5843-1b8b-4597-934e-1f1285f55a02" providerId="ADAL" clId="{63751569-DC58-43D8-B5C5-C7B00809DC0C}" dt="2021-10-19T13:21:54.265" v="77" actId="700"/>
          <ac:spMkLst>
            <pc:docMk/>
            <pc:sldMk cId="1503248887" sldId="325"/>
            <ac:spMk id="7" creationId="{CAE8E498-B3B2-4967-8784-23BFA48C0163}"/>
          </ac:spMkLst>
        </pc:spChg>
        <pc:spChg chg="add del mod ord">
          <ac:chgData name="Keerthish N" userId="a99c5843-1b8b-4597-934e-1f1285f55a02" providerId="ADAL" clId="{63751569-DC58-43D8-B5C5-C7B00809DC0C}" dt="2021-10-19T13:22:07.838" v="81" actId="700"/>
          <ac:spMkLst>
            <pc:docMk/>
            <pc:sldMk cId="1503248887" sldId="325"/>
            <ac:spMk id="8" creationId="{E5E5BC92-7C9A-4B21-8E04-669482F6AAD9}"/>
          </ac:spMkLst>
        </pc:spChg>
        <pc:spChg chg="add del mod ord">
          <ac:chgData name="Keerthish N" userId="a99c5843-1b8b-4597-934e-1f1285f55a02" providerId="ADAL" clId="{63751569-DC58-43D8-B5C5-C7B00809DC0C}" dt="2021-10-19T13:22:07.838" v="81" actId="700"/>
          <ac:spMkLst>
            <pc:docMk/>
            <pc:sldMk cId="1503248887" sldId="325"/>
            <ac:spMk id="9" creationId="{DE14B582-60C6-4A16-AFCD-895C66C99A5D}"/>
          </ac:spMkLst>
        </pc:spChg>
        <pc:spChg chg="add del mod ord">
          <ac:chgData name="Keerthish N" userId="a99c5843-1b8b-4597-934e-1f1285f55a02" providerId="ADAL" clId="{63751569-DC58-43D8-B5C5-C7B00809DC0C}" dt="2021-10-19T13:22:10.654" v="82" actId="478"/>
          <ac:spMkLst>
            <pc:docMk/>
            <pc:sldMk cId="1503248887" sldId="325"/>
            <ac:spMk id="10" creationId="{00493FE5-95E3-46A6-A18A-1AD117A7C109}"/>
          </ac:spMkLst>
        </pc:spChg>
        <pc:spChg chg="add del mod ord">
          <ac:chgData name="Keerthish N" userId="a99c5843-1b8b-4597-934e-1f1285f55a02" providerId="ADAL" clId="{63751569-DC58-43D8-B5C5-C7B00809DC0C}" dt="2021-10-19T13:22:16.391" v="85" actId="478"/>
          <ac:spMkLst>
            <pc:docMk/>
            <pc:sldMk cId="1503248887" sldId="325"/>
            <ac:spMk id="11" creationId="{23BE409F-A49E-40B7-BDC7-D0A91B23D9FF}"/>
          </ac:spMkLst>
        </pc:spChg>
        <pc:picChg chg="add del mod">
          <ac:chgData name="Keerthish N" userId="a99c5843-1b8b-4597-934e-1f1285f55a02" providerId="ADAL" clId="{63751569-DC58-43D8-B5C5-C7B00809DC0C}" dt="2021-10-19T13:22:35.636" v="91" actId="14100"/>
          <ac:picMkLst>
            <pc:docMk/>
            <pc:sldMk cId="1503248887" sldId="325"/>
            <ac:picMk id="5" creationId="{3C97AF4A-CAD9-4D28-9673-6A9146C6FAAD}"/>
          </ac:picMkLst>
        </pc:picChg>
        <pc:picChg chg="del">
          <ac:chgData name="Keerthish N" userId="a99c5843-1b8b-4597-934e-1f1285f55a02" providerId="ADAL" clId="{63751569-DC58-43D8-B5C5-C7B00809DC0C}" dt="2021-10-19T13:22:04.550" v="80" actId="478"/>
          <ac:picMkLst>
            <pc:docMk/>
            <pc:sldMk cId="1503248887" sldId="325"/>
            <ac:picMk id="6" creationId="{EC0C3396-01E1-4463-98FF-63CCD62D4D82}"/>
          </ac:picMkLst>
        </pc:picChg>
      </pc:sldChg>
      <pc:sldChg chg="delSp modSp mod modClrScheme chgLayout">
        <pc:chgData name="Keerthish N" userId="a99c5843-1b8b-4597-934e-1f1285f55a02" providerId="ADAL" clId="{63751569-DC58-43D8-B5C5-C7B00809DC0C}" dt="2021-10-19T13:22:56.648" v="97" actId="1076"/>
        <pc:sldMkLst>
          <pc:docMk/>
          <pc:sldMk cId="1457906629" sldId="326"/>
        </pc:sldMkLst>
        <pc:spChg chg="mod ord">
          <ac:chgData name="Keerthish N" userId="a99c5843-1b8b-4597-934e-1f1285f55a02" providerId="ADAL" clId="{63751569-DC58-43D8-B5C5-C7B00809DC0C}" dt="2021-10-19T13:22:56.648" v="97" actId="1076"/>
          <ac:spMkLst>
            <pc:docMk/>
            <pc:sldMk cId="1457906629" sldId="326"/>
            <ac:spMk id="2" creationId="{B0EAF98A-4A8B-4111-9E79-AAF13F282741}"/>
          </ac:spMkLst>
        </pc:spChg>
        <pc:spChg chg="mod ord">
          <ac:chgData name="Keerthish N" userId="a99c5843-1b8b-4597-934e-1f1285f55a02" providerId="ADAL" clId="{63751569-DC58-43D8-B5C5-C7B00809DC0C}" dt="2021-10-19T13:22:47.440" v="94" actId="700"/>
          <ac:spMkLst>
            <pc:docMk/>
            <pc:sldMk cId="1457906629" sldId="326"/>
            <ac:spMk id="9" creationId="{420A54B1-CF9F-4833-A20F-9285B19D8F4F}"/>
          </ac:spMkLst>
        </pc:spChg>
        <pc:picChg chg="del">
          <ac:chgData name="Keerthish N" userId="a99c5843-1b8b-4597-934e-1f1285f55a02" providerId="ADAL" clId="{63751569-DC58-43D8-B5C5-C7B00809DC0C}" dt="2021-10-19T13:22:52.254" v="96" actId="478"/>
          <ac:picMkLst>
            <pc:docMk/>
            <pc:sldMk cId="1457906629" sldId="326"/>
            <ac:picMk id="4" creationId="{451B531C-07CF-40B1-883A-2AEC66231BEF}"/>
          </ac:picMkLst>
        </pc:picChg>
      </pc:sldChg>
      <pc:sldChg chg="delSp modSp mod modClrScheme chgLayout">
        <pc:chgData name="Keerthish N" userId="a99c5843-1b8b-4597-934e-1f1285f55a02" providerId="ADAL" clId="{63751569-DC58-43D8-B5C5-C7B00809DC0C}" dt="2021-10-19T13:23:05.814" v="100" actId="478"/>
        <pc:sldMkLst>
          <pc:docMk/>
          <pc:sldMk cId="1286610638" sldId="327"/>
        </pc:sldMkLst>
        <pc:spChg chg="mod ord">
          <ac:chgData name="Keerthish N" userId="a99c5843-1b8b-4597-934e-1f1285f55a02" providerId="ADAL" clId="{63751569-DC58-43D8-B5C5-C7B00809DC0C}" dt="2021-10-19T13:23:03.284" v="99" actId="27636"/>
          <ac:spMkLst>
            <pc:docMk/>
            <pc:sldMk cId="1286610638" sldId="327"/>
            <ac:spMk id="2" creationId="{B0EAF98A-4A8B-4111-9E79-AAF13F282741}"/>
          </ac:spMkLst>
        </pc:spChg>
        <pc:picChg chg="del">
          <ac:chgData name="Keerthish N" userId="a99c5843-1b8b-4597-934e-1f1285f55a02" providerId="ADAL" clId="{63751569-DC58-43D8-B5C5-C7B00809DC0C}" dt="2021-10-19T13:23:05.814" v="100" actId="478"/>
          <ac:picMkLst>
            <pc:docMk/>
            <pc:sldMk cId="1286610638" sldId="327"/>
            <ac:picMk id="4" creationId="{451B531C-07CF-40B1-883A-2AEC66231BEF}"/>
          </ac:picMkLst>
        </pc:picChg>
        <pc:picChg chg="mod ord">
          <ac:chgData name="Keerthish N" userId="a99c5843-1b8b-4597-934e-1f1285f55a02" providerId="ADAL" clId="{63751569-DC58-43D8-B5C5-C7B00809DC0C}" dt="2021-10-19T13:23:03.266" v="98" actId="700"/>
          <ac:picMkLst>
            <pc:docMk/>
            <pc:sldMk cId="1286610638" sldId="327"/>
            <ac:picMk id="8" creationId="{40758FB6-DEF2-4588-BD2A-CACE55FF6BE7}"/>
          </ac:picMkLst>
        </pc:picChg>
      </pc:sldChg>
      <pc:sldChg chg="addSp delSp modSp mod modClrScheme chgLayout">
        <pc:chgData name="Keerthish N" userId="a99c5843-1b8b-4597-934e-1f1285f55a02" providerId="ADAL" clId="{63751569-DC58-43D8-B5C5-C7B00809DC0C}" dt="2021-10-19T13:23:36.562" v="108" actId="14100"/>
        <pc:sldMkLst>
          <pc:docMk/>
          <pc:sldMk cId="379962345" sldId="328"/>
        </pc:sldMkLst>
        <pc:spChg chg="del mod ord">
          <ac:chgData name="Keerthish N" userId="a99c5843-1b8b-4597-934e-1f1285f55a02" providerId="ADAL" clId="{63751569-DC58-43D8-B5C5-C7B00809DC0C}" dt="2021-10-19T13:23:15.800" v="103" actId="700"/>
          <ac:spMkLst>
            <pc:docMk/>
            <pc:sldMk cId="379962345" sldId="328"/>
            <ac:spMk id="2" creationId="{6D955F8A-9B20-4F27-AF0C-E06CECF533D6}"/>
          </ac:spMkLst>
        </pc:spChg>
        <pc:spChg chg="del mod ord">
          <ac:chgData name="Keerthish N" userId="a99c5843-1b8b-4597-934e-1f1285f55a02" providerId="ADAL" clId="{63751569-DC58-43D8-B5C5-C7B00809DC0C}" dt="2021-10-19T13:23:15.800" v="103" actId="700"/>
          <ac:spMkLst>
            <pc:docMk/>
            <pc:sldMk cId="379962345" sldId="328"/>
            <ac:spMk id="3" creationId="{44834DD8-DCB6-4A90-89EC-24991507FD7F}"/>
          </ac:spMkLst>
        </pc:spChg>
        <pc:spChg chg="add mod ord">
          <ac:chgData name="Keerthish N" userId="a99c5843-1b8b-4597-934e-1f1285f55a02" providerId="ADAL" clId="{63751569-DC58-43D8-B5C5-C7B00809DC0C}" dt="2021-10-19T13:23:15.800" v="103" actId="700"/>
          <ac:spMkLst>
            <pc:docMk/>
            <pc:sldMk cId="379962345" sldId="328"/>
            <ac:spMk id="4" creationId="{FDE17E21-909B-4F0B-B959-445E13408EB5}"/>
          </ac:spMkLst>
        </pc:spChg>
        <pc:spChg chg="add mod ord">
          <ac:chgData name="Keerthish N" userId="a99c5843-1b8b-4597-934e-1f1285f55a02" providerId="ADAL" clId="{63751569-DC58-43D8-B5C5-C7B00809DC0C}" dt="2021-10-19T13:23:15.800" v="103" actId="700"/>
          <ac:spMkLst>
            <pc:docMk/>
            <pc:sldMk cId="379962345" sldId="328"/>
            <ac:spMk id="5" creationId="{6372243B-3DAC-45D0-9D76-87A7349D825F}"/>
          </ac:spMkLst>
        </pc:spChg>
        <pc:picChg chg="mod">
          <ac:chgData name="Keerthish N" userId="a99c5843-1b8b-4597-934e-1f1285f55a02" providerId="ADAL" clId="{63751569-DC58-43D8-B5C5-C7B00809DC0C}" dt="2021-10-19T13:23:36.562" v="108" actId="14100"/>
          <ac:picMkLst>
            <pc:docMk/>
            <pc:sldMk cId="379962345" sldId="328"/>
            <ac:picMk id="7" creationId="{8DF0954F-1FF8-4833-8557-B0DBB6EA8DE6}"/>
          </ac:picMkLst>
        </pc:picChg>
        <pc:picChg chg="del">
          <ac:chgData name="Keerthish N" userId="a99c5843-1b8b-4597-934e-1f1285f55a02" providerId="ADAL" clId="{63751569-DC58-43D8-B5C5-C7B00809DC0C}" dt="2021-10-19T13:23:24.739" v="104" actId="478"/>
          <ac:picMkLst>
            <pc:docMk/>
            <pc:sldMk cId="379962345" sldId="328"/>
            <ac:picMk id="8" creationId="{3858B70C-076F-4283-A611-76E93F8721C1}"/>
          </ac:picMkLst>
        </pc:picChg>
      </pc:sldChg>
      <pc:sldChg chg="addSp delSp modSp mod modClrScheme chgLayout">
        <pc:chgData name="Keerthish N" userId="a99c5843-1b8b-4597-934e-1f1285f55a02" providerId="ADAL" clId="{63751569-DC58-43D8-B5C5-C7B00809DC0C}" dt="2021-10-19T13:23:52.004" v="112" actId="478"/>
        <pc:sldMkLst>
          <pc:docMk/>
          <pc:sldMk cId="1596480115" sldId="329"/>
        </pc:sldMkLst>
        <pc:spChg chg="del mod ord">
          <ac:chgData name="Keerthish N" userId="a99c5843-1b8b-4597-934e-1f1285f55a02" providerId="ADAL" clId="{63751569-DC58-43D8-B5C5-C7B00809DC0C}" dt="2021-10-19T13:23:42.271" v="109" actId="700"/>
          <ac:spMkLst>
            <pc:docMk/>
            <pc:sldMk cId="1596480115" sldId="329"/>
            <ac:spMk id="2" creationId="{6D955F8A-9B20-4F27-AF0C-E06CECF533D6}"/>
          </ac:spMkLst>
        </pc:spChg>
        <pc:spChg chg="del mod ord">
          <ac:chgData name="Keerthish N" userId="a99c5843-1b8b-4597-934e-1f1285f55a02" providerId="ADAL" clId="{63751569-DC58-43D8-B5C5-C7B00809DC0C}" dt="2021-10-19T13:23:42.271" v="109" actId="700"/>
          <ac:spMkLst>
            <pc:docMk/>
            <pc:sldMk cId="1596480115" sldId="329"/>
            <ac:spMk id="3" creationId="{44834DD8-DCB6-4A90-89EC-24991507FD7F}"/>
          </ac:spMkLst>
        </pc:spChg>
        <pc:spChg chg="add mod ord">
          <ac:chgData name="Keerthish N" userId="a99c5843-1b8b-4597-934e-1f1285f55a02" providerId="ADAL" clId="{63751569-DC58-43D8-B5C5-C7B00809DC0C}" dt="2021-10-19T13:23:42.271" v="109" actId="700"/>
          <ac:spMkLst>
            <pc:docMk/>
            <pc:sldMk cId="1596480115" sldId="329"/>
            <ac:spMk id="4" creationId="{9AF20E31-9700-41F2-850D-F256F02F609D}"/>
          </ac:spMkLst>
        </pc:spChg>
        <pc:spChg chg="add mod ord">
          <ac:chgData name="Keerthish N" userId="a99c5843-1b8b-4597-934e-1f1285f55a02" providerId="ADAL" clId="{63751569-DC58-43D8-B5C5-C7B00809DC0C}" dt="2021-10-19T13:23:42.271" v="109" actId="700"/>
          <ac:spMkLst>
            <pc:docMk/>
            <pc:sldMk cId="1596480115" sldId="329"/>
            <ac:spMk id="6" creationId="{78D7A9EF-886A-4EC7-AD19-EAEF161A96C0}"/>
          </ac:spMkLst>
        </pc:spChg>
        <pc:picChg chg="mod">
          <ac:chgData name="Keerthish N" userId="a99c5843-1b8b-4597-934e-1f1285f55a02" providerId="ADAL" clId="{63751569-DC58-43D8-B5C5-C7B00809DC0C}" dt="2021-10-19T13:23:47.845" v="111" actId="14100"/>
          <ac:picMkLst>
            <pc:docMk/>
            <pc:sldMk cId="1596480115" sldId="329"/>
            <ac:picMk id="5" creationId="{929395E3-F8F9-4071-9D0B-04246D49CAB8}"/>
          </ac:picMkLst>
        </pc:picChg>
        <pc:picChg chg="del">
          <ac:chgData name="Keerthish N" userId="a99c5843-1b8b-4597-934e-1f1285f55a02" providerId="ADAL" clId="{63751569-DC58-43D8-B5C5-C7B00809DC0C}" dt="2021-10-19T13:23:52.004" v="112" actId="478"/>
          <ac:picMkLst>
            <pc:docMk/>
            <pc:sldMk cId="1596480115" sldId="329"/>
            <ac:picMk id="8" creationId="{52359899-0CB5-4077-82CF-CAA40B321FD9}"/>
          </ac:picMkLst>
        </pc:picChg>
      </pc:sldChg>
      <pc:sldChg chg="delSp modSp mod modClrScheme chgLayout">
        <pc:chgData name="Keerthish N" userId="a99c5843-1b8b-4597-934e-1f1285f55a02" providerId="ADAL" clId="{63751569-DC58-43D8-B5C5-C7B00809DC0C}" dt="2021-10-19T13:24:13.395" v="121" actId="478"/>
        <pc:sldMkLst>
          <pc:docMk/>
          <pc:sldMk cId="4241644096" sldId="330"/>
        </pc:sldMkLst>
        <pc:spChg chg="mod ord">
          <ac:chgData name="Keerthish N" userId="a99c5843-1b8b-4597-934e-1f1285f55a02" providerId="ADAL" clId="{63751569-DC58-43D8-B5C5-C7B00809DC0C}" dt="2021-10-19T13:24:11.277" v="120" actId="20577"/>
          <ac:spMkLst>
            <pc:docMk/>
            <pc:sldMk cId="4241644096" sldId="330"/>
            <ac:spMk id="2" creationId="{B0EAF98A-4A8B-4111-9E79-AAF13F282741}"/>
          </ac:spMkLst>
        </pc:spChg>
        <pc:spChg chg="mod ord">
          <ac:chgData name="Keerthish N" userId="a99c5843-1b8b-4597-934e-1f1285f55a02" providerId="ADAL" clId="{63751569-DC58-43D8-B5C5-C7B00809DC0C}" dt="2021-10-19T13:23:59.985" v="113" actId="700"/>
          <ac:spMkLst>
            <pc:docMk/>
            <pc:sldMk cId="4241644096" sldId="330"/>
            <ac:spMk id="9" creationId="{420A54B1-CF9F-4833-A20F-9285B19D8F4F}"/>
          </ac:spMkLst>
        </pc:spChg>
        <pc:picChg chg="del">
          <ac:chgData name="Keerthish N" userId="a99c5843-1b8b-4597-934e-1f1285f55a02" providerId="ADAL" clId="{63751569-DC58-43D8-B5C5-C7B00809DC0C}" dt="2021-10-19T13:24:13.395" v="121" actId="478"/>
          <ac:picMkLst>
            <pc:docMk/>
            <pc:sldMk cId="4241644096" sldId="330"/>
            <ac:picMk id="4" creationId="{451B531C-07CF-40B1-883A-2AEC66231BEF}"/>
          </ac:picMkLst>
        </pc:picChg>
      </pc:sldChg>
      <pc:sldChg chg="delSp modSp mod modClrScheme chgLayout">
        <pc:chgData name="Keerthish N" userId="a99c5843-1b8b-4597-934e-1f1285f55a02" providerId="ADAL" clId="{63751569-DC58-43D8-B5C5-C7B00809DC0C}" dt="2021-10-19T13:24:44.673" v="127" actId="207"/>
        <pc:sldMkLst>
          <pc:docMk/>
          <pc:sldMk cId="2268208534" sldId="331"/>
        </pc:sldMkLst>
        <pc:spChg chg="mod ord">
          <ac:chgData name="Keerthish N" userId="a99c5843-1b8b-4597-934e-1f1285f55a02" providerId="ADAL" clId="{63751569-DC58-43D8-B5C5-C7B00809DC0C}" dt="2021-10-19T13:24:20.191" v="123" actId="27636"/>
          <ac:spMkLst>
            <pc:docMk/>
            <pc:sldMk cId="2268208534" sldId="331"/>
            <ac:spMk id="2" creationId="{B0EAF98A-4A8B-4111-9E79-AAF13F282741}"/>
          </ac:spMkLst>
        </pc:spChg>
        <pc:spChg chg="mod">
          <ac:chgData name="Keerthish N" userId="a99c5843-1b8b-4597-934e-1f1285f55a02" providerId="ADAL" clId="{63751569-DC58-43D8-B5C5-C7B00809DC0C}" dt="2021-10-19T13:24:44.673" v="127" actId="207"/>
          <ac:spMkLst>
            <pc:docMk/>
            <pc:sldMk cId="2268208534" sldId="331"/>
            <ac:spMk id="3" creationId="{6EB4FC78-A6D8-4D2C-859A-184FDE56C677}"/>
          </ac:spMkLst>
        </pc:spChg>
        <pc:picChg chg="del">
          <ac:chgData name="Keerthish N" userId="a99c5843-1b8b-4597-934e-1f1285f55a02" providerId="ADAL" clId="{63751569-DC58-43D8-B5C5-C7B00809DC0C}" dt="2021-10-19T13:24:24.077" v="124" actId="478"/>
          <ac:picMkLst>
            <pc:docMk/>
            <pc:sldMk cId="2268208534" sldId="331"/>
            <ac:picMk id="4" creationId="{451B531C-07CF-40B1-883A-2AEC66231BEF}"/>
          </ac:picMkLst>
        </pc:picChg>
        <pc:picChg chg="mod ord">
          <ac:chgData name="Keerthish N" userId="a99c5843-1b8b-4597-934e-1f1285f55a02" providerId="ADAL" clId="{63751569-DC58-43D8-B5C5-C7B00809DC0C}" dt="2021-10-19T13:24:31.444" v="125" actId="1076"/>
          <ac:picMkLst>
            <pc:docMk/>
            <pc:sldMk cId="2268208534" sldId="331"/>
            <ac:picMk id="8" creationId="{40758FB6-DEF2-4588-BD2A-CACE55FF6BE7}"/>
          </ac:picMkLst>
        </pc:picChg>
      </pc:sldChg>
      <pc:sldChg chg="addSp delSp modSp mod modClrScheme chgLayout">
        <pc:chgData name="Keerthish N" userId="a99c5843-1b8b-4597-934e-1f1285f55a02" providerId="ADAL" clId="{63751569-DC58-43D8-B5C5-C7B00809DC0C}" dt="2021-10-19T13:25:03.816" v="133" actId="14100"/>
        <pc:sldMkLst>
          <pc:docMk/>
          <pc:sldMk cId="1209215424" sldId="332"/>
        </pc:sldMkLst>
        <pc:spChg chg="add del mod ord">
          <ac:chgData name="Keerthish N" userId="a99c5843-1b8b-4597-934e-1f1285f55a02" providerId="ADAL" clId="{63751569-DC58-43D8-B5C5-C7B00809DC0C}" dt="2021-10-19T13:24:53.924" v="130" actId="478"/>
          <ac:spMkLst>
            <pc:docMk/>
            <pc:sldMk cId="1209215424" sldId="332"/>
            <ac:spMk id="2" creationId="{D38F29A5-4A37-4ABC-8910-24822EBA62C7}"/>
          </ac:spMkLst>
        </pc:spChg>
        <pc:spChg chg="add del mod ord">
          <ac:chgData name="Keerthish N" userId="a99c5843-1b8b-4597-934e-1f1285f55a02" providerId="ADAL" clId="{63751569-DC58-43D8-B5C5-C7B00809DC0C}" dt="2021-10-19T13:24:52.437" v="129" actId="478"/>
          <ac:spMkLst>
            <pc:docMk/>
            <pc:sldMk cId="1209215424" sldId="332"/>
            <ac:spMk id="3" creationId="{19EA0B32-F189-4A9A-9AA6-58F861577796}"/>
          </ac:spMkLst>
        </pc:spChg>
        <pc:picChg chg="mod">
          <ac:chgData name="Keerthish N" userId="a99c5843-1b8b-4597-934e-1f1285f55a02" providerId="ADAL" clId="{63751569-DC58-43D8-B5C5-C7B00809DC0C}" dt="2021-10-19T13:25:03.816" v="133" actId="14100"/>
          <ac:picMkLst>
            <pc:docMk/>
            <pc:sldMk cId="1209215424" sldId="332"/>
            <ac:picMk id="5" creationId="{C2A185CE-3B88-4171-B362-00B28252BCCA}"/>
          </ac:picMkLst>
        </pc:picChg>
        <pc:picChg chg="del">
          <ac:chgData name="Keerthish N" userId="a99c5843-1b8b-4597-934e-1f1285f55a02" providerId="ADAL" clId="{63751569-DC58-43D8-B5C5-C7B00809DC0C}" dt="2021-10-19T13:24:55.666" v="131" actId="478"/>
          <ac:picMkLst>
            <pc:docMk/>
            <pc:sldMk cId="1209215424" sldId="332"/>
            <ac:picMk id="6" creationId="{B9626FD0-503A-4623-B5B0-7E2B11CB85E0}"/>
          </ac:picMkLst>
        </pc:picChg>
      </pc:sldChg>
      <pc:sldChg chg="addSp delSp modSp mod modClrScheme chgLayout">
        <pc:chgData name="Keerthish N" userId="a99c5843-1b8b-4597-934e-1f1285f55a02" providerId="ADAL" clId="{63751569-DC58-43D8-B5C5-C7B00809DC0C}" dt="2021-10-19T13:25:39.299" v="142" actId="14100"/>
        <pc:sldMkLst>
          <pc:docMk/>
          <pc:sldMk cId="2297282917" sldId="333"/>
        </pc:sldMkLst>
        <pc:spChg chg="add del mod ord">
          <ac:chgData name="Keerthish N" userId="a99c5843-1b8b-4597-934e-1f1285f55a02" providerId="ADAL" clId="{63751569-DC58-43D8-B5C5-C7B00809DC0C}" dt="2021-10-19T13:25:17.737" v="135" actId="478"/>
          <ac:spMkLst>
            <pc:docMk/>
            <pc:sldMk cId="2297282917" sldId="333"/>
            <ac:spMk id="2" creationId="{251942EF-29B6-4125-9283-B97BAD39705E}"/>
          </ac:spMkLst>
        </pc:spChg>
        <pc:spChg chg="add del mod ord">
          <ac:chgData name="Keerthish N" userId="a99c5843-1b8b-4597-934e-1f1285f55a02" providerId="ADAL" clId="{63751569-DC58-43D8-B5C5-C7B00809DC0C}" dt="2021-10-19T13:25:20.364" v="136" actId="478"/>
          <ac:spMkLst>
            <pc:docMk/>
            <pc:sldMk cId="2297282917" sldId="333"/>
            <ac:spMk id="4" creationId="{8E39A9F7-00E9-41B7-98B6-DB47B4F09ACB}"/>
          </ac:spMkLst>
        </pc:spChg>
        <pc:picChg chg="mod">
          <ac:chgData name="Keerthish N" userId="a99c5843-1b8b-4597-934e-1f1285f55a02" providerId="ADAL" clId="{63751569-DC58-43D8-B5C5-C7B00809DC0C}" dt="2021-10-19T13:25:39.299" v="142" actId="14100"/>
          <ac:picMkLst>
            <pc:docMk/>
            <pc:sldMk cId="2297282917" sldId="333"/>
            <ac:picMk id="3" creationId="{71282433-6F26-4908-B540-0BBCEDF8B7F7}"/>
          </ac:picMkLst>
        </pc:picChg>
        <pc:picChg chg="del">
          <ac:chgData name="Keerthish N" userId="a99c5843-1b8b-4597-934e-1f1285f55a02" providerId="ADAL" clId="{63751569-DC58-43D8-B5C5-C7B00809DC0C}" dt="2021-10-19T13:25:21.075" v="137" actId="478"/>
          <ac:picMkLst>
            <pc:docMk/>
            <pc:sldMk cId="2297282917" sldId="333"/>
            <ac:picMk id="6" creationId="{B9626FD0-503A-4623-B5B0-7E2B11CB85E0}"/>
          </ac:picMkLst>
        </pc:picChg>
      </pc:sldChg>
      <pc:sldChg chg="delSp modSp mod modClrScheme chgLayout">
        <pc:chgData name="Keerthish N" userId="a99c5843-1b8b-4597-934e-1f1285f55a02" providerId="ADAL" clId="{63751569-DC58-43D8-B5C5-C7B00809DC0C}" dt="2021-10-19T13:27:02.187" v="166" actId="478"/>
        <pc:sldMkLst>
          <pc:docMk/>
          <pc:sldMk cId="1878028413" sldId="334"/>
        </pc:sldMkLst>
        <pc:spChg chg="mod ord">
          <ac:chgData name="Keerthish N" userId="a99c5843-1b8b-4597-934e-1f1285f55a02" providerId="ADAL" clId="{63751569-DC58-43D8-B5C5-C7B00809DC0C}" dt="2021-10-19T13:27:00.253" v="165" actId="700"/>
          <ac:spMkLst>
            <pc:docMk/>
            <pc:sldMk cId="1878028413" sldId="334"/>
            <ac:spMk id="2" creationId="{B0EAF98A-4A8B-4111-9E79-AAF13F282741}"/>
          </ac:spMkLst>
        </pc:spChg>
        <pc:picChg chg="del">
          <ac:chgData name="Keerthish N" userId="a99c5843-1b8b-4597-934e-1f1285f55a02" providerId="ADAL" clId="{63751569-DC58-43D8-B5C5-C7B00809DC0C}" dt="2021-10-19T13:27:02.187" v="166" actId="478"/>
          <ac:picMkLst>
            <pc:docMk/>
            <pc:sldMk cId="1878028413" sldId="334"/>
            <ac:picMk id="4" creationId="{451B531C-07CF-40B1-883A-2AEC66231BEF}"/>
          </ac:picMkLst>
        </pc:picChg>
        <pc:picChg chg="mod ord">
          <ac:chgData name="Keerthish N" userId="a99c5843-1b8b-4597-934e-1f1285f55a02" providerId="ADAL" clId="{63751569-DC58-43D8-B5C5-C7B00809DC0C}" dt="2021-10-19T13:27:00.253" v="165" actId="700"/>
          <ac:picMkLst>
            <pc:docMk/>
            <pc:sldMk cId="1878028413" sldId="334"/>
            <ac:picMk id="8" creationId="{888118DF-C25E-40F3-B480-0027D80B5F79}"/>
          </ac:picMkLst>
        </pc:picChg>
      </pc:sldChg>
      <pc:sldChg chg="delSp modSp mod modClrScheme chgLayout">
        <pc:chgData name="Keerthish N" userId="a99c5843-1b8b-4597-934e-1f1285f55a02" providerId="ADAL" clId="{63751569-DC58-43D8-B5C5-C7B00809DC0C}" dt="2021-10-19T13:26:52.620" v="164" actId="478"/>
        <pc:sldMkLst>
          <pc:docMk/>
          <pc:sldMk cId="383792155" sldId="336"/>
        </pc:sldMkLst>
        <pc:spChg chg="mod ord">
          <ac:chgData name="Keerthish N" userId="a99c5843-1b8b-4597-934e-1f1285f55a02" providerId="ADAL" clId="{63751569-DC58-43D8-B5C5-C7B00809DC0C}" dt="2021-10-19T13:26:50.037" v="163" actId="20577"/>
          <ac:spMkLst>
            <pc:docMk/>
            <pc:sldMk cId="383792155" sldId="336"/>
            <ac:spMk id="2" creationId="{B0EAF98A-4A8B-4111-9E79-AAF13F282741}"/>
          </ac:spMkLst>
        </pc:spChg>
        <pc:spChg chg="mod ord">
          <ac:chgData name="Keerthish N" userId="a99c5843-1b8b-4597-934e-1f1285f55a02" providerId="ADAL" clId="{63751569-DC58-43D8-B5C5-C7B00809DC0C}" dt="2021-10-19T13:26:30.816" v="155" actId="700"/>
          <ac:spMkLst>
            <pc:docMk/>
            <pc:sldMk cId="383792155" sldId="336"/>
            <ac:spMk id="9" creationId="{420A54B1-CF9F-4833-A20F-9285B19D8F4F}"/>
          </ac:spMkLst>
        </pc:spChg>
        <pc:picChg chg="del">
          <ac:chgData name="Keerthish N" userId="a99c5843-1b8b-4597-934e-1f1285f55a02" providerId="ADAL" clId="{63751569-DC58-43D8-B5C5-C7B00809DC0C}" dt="2021-10-19T13:26:52.620" v="164" actId="478"/>
          <ac:picMkLst>
            <pc:docMk/>
            <pc:sldMk cId="383792155" sldId="336"/>
            <ac:picMk id="4" creationId="{451B531C-07CF-40B1-883A-2AEC66231BEF}"/>
          </ac:picMkLst>
        </pc:picChg>
      </pc:sldChg>
      <pc:sldChg chg="addSp delSp modSp mod modClrScheme chgLayout">
        <pc:chgData name="Keerthish N" userId="a99c5843-1b8b-4597-934e-1f1285f55a02" providerId="ADAL" clId="{63751569-DC58-43D8-B5C5-C7B00809DC0C}" dt="2021-10-19T13:27:24.154" v="174" actId="14100"/>
        <pc:sldMkLst>
          <pc:docMk/>
          <pc:sldMk cId="1605316334" sldId="337"/>
        </pc:sldMkLst>
        <pc:spChg chg="add del mod ord">
          <ac:chgData name="Keerthish N" userId="a99c5843-1b8b-4597-934e-1f1285f55a02" providerId="ADAL" clId="{63751569-DC58-43D8-B5C5-C7B00809DC0C}" dt="2021-10-19T13:27:11.523" v="168" actId="478"/>
          <ac:spMkLst>
            <pc:docMk/>
            <pc:sldMk cId="1605316334" sldId="337"/>
            <ac:spMk id="2" creationId="{5C28DD67-D978-4421-904F-25FA9139A5EA}"/>
          </ac:spMkLst>
        </pc:spChg>
        <pc:spChg chg="add del mod ord">
          <ac:chgData name="Keerthish N" userId="a99c5843-1b8b-4597-934e-1f1285f55a02" providerId="ADAL" clId="{63751569-DC58-43D8-B5C5-C7B00809DC0C}" dt="2021-10-19T13:27:13.190" v="169" actId="478"/>
          <ac:spMkLst>
            <pc:docMk/>
            <pc:sldMk cId="1605316334" sldId="337"/>
            <ac:spMk id="3" creationId="{46FD01C5-BAE3-4595-8945-84F40540AA55}"/>
          </ac:spMkLst>
        </pc:spChg>
        <pc:picChg chg="del">
          <ac:chgData name="Keerthish N" userId="a99c5843-1b8b-4597-934e-1f1285f55a02" providerId="ADAL" clId="{63751569-DC58-43D8-B5C5-C7B00809DC0C}" dt="2021-10-19T13:27:13.862" v="170" actId="478"/>
          <ac:picMkLst>
            <pc:docMk/>
            <pc:sldMk cId="1605316334" sldId="337"/>
            <ac:picMk id="4" creationId="{451B531C-07CF-40B1-883A-2AEC66231BEF}"/>
          </ac:picMkLst>
        </pc:picChg>
        <pc:picChg chg="mod">
          <ac:chgData name="Keerthish N" userId="a99c5843-1b8b-4597-934e-1f1285f55a02" providerId="ADAL" clId="{63751569-DC58-43D8-B5C5-C7B00809DC0C}" dt="2021-10-19T13:27:24.154" v="174" actId="14100"/>
          <ac:picMkLst>
            <pc:docMk/>
            <pc:sldMk cId="1605316334" sldId="337"/>
            <ac:picMk id="10" creationId="{6C774094-42A5-4BC7-9FEA-E25DB6E71BA9}"/>
          </ac:picMkLst>
        </pc:picChg>
      </pc:sldChg>
      <pc:sldChg chg="delSp modSp mod modClrScheme chgLayout">
        <pc:chgData name="Keerthish N" userId="a99c5843-1b8b-4597-934e-1f1285f55a02" providerId="ADAL" clId="{63751569-DC58-43D8-B5C5-C7B00809DC0C}" dt="2021-10-19T13:27:35.557" v="178" actId="478"/>
        <pc:sldMkLst>
          <pc:docMk/>
          <pc:sldMk cId="1179923877" sldId="338"/>
        </pc:sldMkLst>
        <pc:spChg chg="mod ord">
          <ac:chgData name="Keerthish N" userId="a99c5843-1b8b-4597-934e-1f1285f55a02" providerId="ADAL" clId="{63751569-DC58-43D8-B5C5-C7B00809DC0C}" dt="2021-10-19T13:27:33.861" v="177" actId="700"/>
          <ac:spMkLst>
            <pc:docMk/>
            <pc:sldMk cId="1179923877" sldId="338"/>
            <ac:spMk id="2" creationId="{B0EAF98A-4A8B-4111-9E79-AAF13F282741}"/>
          </ac:spMkLst>
        </pc:spChg>
        <pc:picChg chg="del">
          <ac:chgData name="Keerthish N" userId="a99c5843-1b8b-4597-934e-1f1285f55a02" providerId="ADAL" clId="{63751569-DC58-43D8-B5C5-C7B00809DC0C}" dt="2021-10-19T13:27:35.557" v="178" actId="478"/>
          <ac:picMkLst>
            <pc:docMk/>
            <pc:sldMk cId="1179923877" sldId="338"/>
            <ac:picMk id="4" creationId="{451B531C-07CF-40B1-883A-2AEC66231BEF}"/>
          </ac:picMkLst>
        </pc:picChg>
        <pc:picChg chg="mod ord">
          <ac:chgData name="Keerthish N" userId="a99c5843-1b8b-4597-934e-1f1285f55a02" providerId="ADAL" clId="{63751569-DC58-43D8-B5C5-C7B00809DC0C}" dt="2021-10-19T13:27:33.861" v="177" actId="700"/>
          <ac:picMkLst>
            <pc:docMk/>
            <pc:sldMk cId="1179923877" sldId="338"/>
            <ac:picMk id="5" creationId="{FE11EE4E-2B1C-42E2-A08D-517B32BED7B8}"/>
          </ac:picMkLst>
        </pc:picChg>
      </pc:sldChg>
      <pc:sldChg chg="delSp modSp mod modClrScheme chgLayout">
        <pc:chgData name="Keerthish N" userId="a99c5843-1b8b-4597-934e-1f1285f55a02" providerId="ADAL" clId="{63751569-DC58-43D8-B5C5-C7B00809DC0C}" dt="2021-10-19T13:27:48.894" v="182" actId="478"/>
        <pc:sldMkLst>
          <pc:docMk/>
          <pc:sldMk cId="3403401982" sldId="339"/>
        </pc:sldMkLst>
        <pc:spChg chg="mod ord">
          <ac:chgData name="Keerthish N" userId="a99c5843-1b8b-4597-934e-1f1285f55a02" providerId="ADAL" clId="{63751569-DC58-43D8-B5C5-C7B00809DC0C}" dt="2021-10-19T13:27:47.234" v="181" actId="700"/>
          <ac:spMkLst>
            <pc:docMk/>
            <pc:sldMk cId="3403401982" sldId="339"/>
            <ac:spMk id="2" creationId="{B0EAF98A-4A8B-4111-9E79-AAF13F282741}"/>
          </ac:spMkLst>
        </pc:spChg>
        <pc:picChg chg="del">
          <ac:chgData name="Keerthish N" userId="a99c5843-1b8b-4597-934e-1f1285f55a02" providerId="ADAL" clId="{63751569-DC58-43D8-B5C5-C7B00809DC0C}" dt="2021-10-19T13:27:48.894" v="182" actId="478"/>
          <ac:picMkLst>
            <pc:docMk/>
            <pc:sldMk cId="3403401982" sldId="339"/>
            <ac:picMk id="4" creationId="{451B531C-07CF-40B1-883A-2AEC66231BEF}"/>
          </ac:picMkLst>
        </pc:picChg>
        <pc:picChg chg="mod ord">
          <ac:chgData name="Keerthish N" userId="a99c5843-1b8b-4597-934e-1f1285f55a02" providerId="ADAL" clId="{63751569-DC58-43D8-B5C5-C7B00809DC0C}" dt="2021-10-19T13:27:47.234" v="181" actId="700"/>
          <ac:picMkLst>
            <pc:docMk/>
            <pc:sldMk cId="3403401982" sldId="339"/>
            <ac:picMk id="5" creationId="{266C0760-EDBA-4B7C-B7E6-5B9434E8319B}"/>
          </ac:picMkLst>
        </pc:picChg>
      </pc:sldChg>
      <pc:sldChg chg="delSp modSp mod modClrScheme chgLayout">
        <pc:chgData name="Keerthish N" userId="a99c5843-1b8b-4597-934e-1f1285f55a02" providerId="ADAL" clId="{63751569-DC58-43D8-B5C5-C7B00809DC0C}" dt="2021-10-19T13:27:53.305" v="184" actId="478"/>
        <pc:sldMkLst>
          <pc:docMk/>
          <pc:sldMk cId="2679624851" sldId="340"/>
        </pc:sldMkLst>
        <pc:spChg chg="mod ord">
          <ac:chgData name="Keerthish N" userId="a99c5843-1b8b-4597-934e-1f1285f55a02" providerId="ADAL" clId="{63751569-DC58-43D8-B5C5-C7B00809DC0C}" dt="2021-10-19T13:27:52.226" v="183" actId="700"/>
          <ac:spMkLst>
            <pc:docMk/>
            <pc:sldMk cId="2679624851" sldId="340"/>
            <ac:spMk id="2" creationId="{B0EAF98A-4A8B-4111-9E79-AAF13F282741}"/>
          </ac:spMkLst>
        </pc:spChg>
        <pc:picChg chg="del">
          <ac:chgData name="Keerthish N" userId="a99c5843-1b8b-4597-934e-1f1285f55a02" providerId="ADAL" clId="{63751569-DC58-43D8-B5C5-C7B00809DC0C}" dt="2021-10-19T13:27:53.305" v="184" actId="478"/>
          <ac:picMkLst>
            <pc:docMk/>
            <pc:sldMk cId="2679624851" sldId="340"/>
            <ac:picMk id="4" creationId="{451B531C-07CF-40B1-883A-2AEC66231BEF}"/>
          </ac:picMkLst>
        </pc:picChg>
        <pc:picChg chg="mod ord">
          <ac:chgData name="Keerthish N" userId="a99c5843-1b8b-4597-934e-1f1285f55a02" providerId="ADAL" clId="{63751569-DC58-43D8-B5C5-C7B00809DC0C}" dt="2021-10-19T13:27:52.226" v="183" actId="700"/>
          <ac:picMkLst>
            <pc:docMk/>
            <pc:sldMk cId="2679624851" sldId="340"/>
            <ac:picMk id="5" creationId="{695AD470-B7BD-4083-8FB5-15F5FC97FA9D}"/>
          </ac:picMkLst>
        </pc:picChg>
      </pc:sldChg>
      <pc:sldChg chg="delSp modSp mod modClrScheme chgLayout">
        <pc:chgData name="Keerthish N" userId="a99c5843-1b8b-4597-934e-1f1285f55a02" providerId="ADAL" clId="{63751569-DC58-43D8-B5C5-C7B00809DC0C}" dt="2021-10-19T13:27:57.984" v="186" actId="478"/>
        <pc:sldMkLst>
          <pc:docMk/>
          <pc:sldMk cId="3683524018" sldId="341"/>
        </pc:sldMkLst>
        <pc:spChg chg="mod ord">
          <ac:chgData name="Keerthish N" userId="a99c5843-1b8b-4597-934e-1f1285f55a02" providerId="ADAL" clId="{63751569-DC58-43D8-B5C5-C7B00809DC0C}" dt="2021-10-19T13:27:56.841" v="185" actId="700"/>
          <ac:spMkLst>
            <pc:docMk/>
            <pc:sldMk cId="3683524018" sldId="341"/>
            <ac:spMk id="2" creationId="{B0EAF98A-4A8B-4111-9E79-AAF13F282741}"/>
          </ac:spMkLst>
        </pc:spChg>
        <pc:picChg chg="del">
          <ac:chgData name="Keerthish N" userId="a99c5843-1b8b-4597-934e-1f1285f55a02" providerId="ADAL" clId="{63751569-DC58-43D8-B5C5-C7B00809DC0C}" dt="2021-10-19T13:27:57.984" v="186" actId="478"/>
          <ac:picMkLst>
            <pc:docMk/>
            <pc:sldMk cId="3683524018" sldId="341"/>
            <ac:picMk id="4" creationId="{451B531C-07CF-40B1-883A-2AEC66231BEF}"/>
          </ac:picMkLst>
        </pc:picChg>
        <pc:picChg chg="mod ord">
          <ac:chgData name="Keerthish N" userId="a99c5843-1b8b-4597-934e-1f1285f55a02" providerId="ADAL" clId="{63751569-DC58-43D8-B5C5-C7B00809DC0C}" dt="2021-10-19T13:27:56.841" v="185" actId="700"/>
          <ac:picMkLst>
            <pc:docMk/>
            <pc:sldMk cId="3683524018" sldId="341"/>
            <ac:picMk id="5" creationId="{E05FDCF9-2E93-4C26-AFAB-FED913F64A24}"/>
          </ac:picMkLst>
        </pc:picChg>
      </pc:sldChg>
      <pc:sldChg chg="addSp delSp modSp mod modClrScheme chgLayout">
        <pc:chgData name="Keerthish N" userId="a99c5843-1b8b-4597-934e-1f1285f55a02" providerId="ADAL" clId="{63751569-DC58-43D8-B5C5-C7B00809DC0C}" dt="2021-10-19T13:31:30.625" v="255" actId="14100"/>
        <pc:sldMkLst>
          <pc:docMk/>
          <pc:sldMk cId="2034541500" sldId="342"/>
        </pc:sldMkLst>
        <pc:spChg chg="add del mod ord">
          <ac:chgData name="Keerthish N" userId="a99c5843-1b8b-4597-934e-1f1285f55a02" providerId="ADAL" clId="{63751569-DC58-43D8-B5C5-C7B00809DC0C}" dt="2021-10-19T13:31:18.866" v="251" actId="478"/>
          <ac:spMkLst>
            <pc:docMk/>
            <pc:sldMk cId="2034541500" sldId="342"/>
            <ac:spMk id="2" creationId="{B6F4D774-2BEE-4B00-8A20-7C4D25C422B7}"/>
          </ac:spMkLst>
        </pc:spChg>
        <pc:spChg chg="add del mod ord">
          <ac:chgData name="Keerthish N" userId="a99c5843-1b8b-4597-934e-1f1285f55a02" providerId="ADAL" clId="{63751569-DC58-43D8-B5C5-C7B00809DC0C}" dt="2021-10-19T13:31:17.309" v="250" actId="478"/>
          <ac:spMkLst>
            <pc:docMk/>
            <pc:sldMk cId="2034541500" sldId="342"/>
            <ac:spMk id="3" creationId="{225F3B4A-555D-46A0-8662-B5FFC63477A5}"/>
          </ac:spMkLst>
        </pc:spChg>
        <pc:picChg chg="mod">
          <ac:chgData name="Keerthish N" userId="a99c5843-1b8b-4597-934e-1f1285f55a02" providerId="ADAL" clId="{63751569-DC58-43D8-B5C5-C7B00809DC0C}" dt="2021-10-19T13:31:30.625" v="255" actId="14100"/>
          <ac:picMkLst>
            <pc:docMk/>
            <pc:sldMk cId="2034541500" sldId="342"/>
            <ac:picMk id="5" creationId="{8F0FC007-3A1D-438E-B44B-93900D8AE7E6}"/>
          </ac:picMkLst>
        </pc:picChg>
        <pc:picChg chg="del">
          <ac:chgData name="Keerthish N" userId="a99c5843-1b8b-4597-934e-1f1285f55a02" providerId="ADAL" clId="{63751569-DC58-43D8-B5C5-C7B00809DC0C}" dt="2021-10-19T13:31:20.138" v="252" actId="478"/>
          <ac:picMkLst>
            <pc:docMk/>
            <pc:sldMk cId="2034541500" sldId="342"/>
            <ac:picMk id="7" creationId="{05FDDE9E-15E0-42E5-AF6C-762FC5D41DF8}"/>
          </ac:picMkLst>
        </pc:picChg>
      </pc:sldChg>
      <pc:sldChg chg="delSp modSp mod modClrScheme chgLayout">
        <pc:chgData name="Keerthish N" userId="a99c5843-1b8b-4597-934e-1f1285f55a02" providerId="ADAL" clId="{63751569-DC58-43D8-B5C5-C7B00809DC0C}" dt="2021-10-19T13:27:30.307" v="176" actId="478"/>
        <pc:sldMkLst>
          <pc:docMk/>
          <pc:sldMk cId="2385326079" sldId="343"/>
        </pc:sldMkLst>
        <pc:spChg chg="mod ord">
          <ac:chgData name="Keerthish N" userId="a99c5843-1b8b-4597-934e-1f1285f55a02" providerId="ADAL" clId="{63751569-DC58-43D8-B5C5-C7B00809DC0C}" dt="2021-10-19T13:27:28.931" v="175" actId="700"/>
          <ac:spMkLst>
            <pc:docMk/>
            <pc:sldMk cId="2385326079" sldId="343"/>
            <ac:spMk id="2" creationId="{B0EAF98A-4A8B-4111-9E79-AAF13F282741}"/>
          </ac:spMkLst>
        </pc:spChg>
        <pc:picChg chg="del">
          <ac:chgData name="Keerthish N" userId="a99c5843-1b8b-4597-934e-1f1285f55a02" providerId="ADAL" clId="{63751569-DC58-43D8-B5C5-C7B00809DC0C}" dt="2021-10-19T13:27:30.307" v="176" actId="478"/>
          <ac:picMkLst>
            <pc:docMk/>
            <pc:sldMk cId="2385326079" sldId="343"/>
            <ac:picMk id="4" creationId="{451B531C-07CF-40B1-883A-2AEC66231BEF}"/>
          </ac:picMkLst>
        </pc:picChg>
        <pc:picChg chg="mod ord">
          <ac:chgData name="Keerthish N" userId="a99c5843-1b8b-4597-934e-1f1285f55a02" providerId="ADAL" clId="{63751569-DC58-43D8-B5C5-C7B00809DC0C}" dt="2021-10-19T13:27:28.931" v="175" actId="700"/>
          <ac:picMkLst>
            <pc:docMk/>
            <pc:sldMk cId="2385326079" sldId="343"/>
            <ac:picMk id="7" creationId="{A1C0FA9C-7CC4-4B94-9EB0-4B16011F8931}"/>
          </ac:picMkLst>
        </pc:picChg>
      </pc:sldChg>
      <pc:sldChg chg="delSp modSp mod modClrScheme chgLayout">
        <pc:chgData name="Keerthish N" userId="a99c5843-1b8b-4597-934e-1f1285f55a02" providerId="ADAL" clId="{63751569-DC58-43D8-B5C5-C7B00809DC0C}" dt="2021-10-19T13:27:41.158" v="180" actId="478"/>
        <pc:sldMkLst>
          <pc:docMk/>
          <pc:sldMk cId="3229526731" sldId="344"/>
        </pc:sldMkLst>
        <pc:spChg chg="mod ord">
          <ac:chgData name="Keerthish N" userId="a99c5843-1b8b-4597-934e-1f1285f55a02" providerId="ADAL" clId="{63751569-DC58-43D8-B5C5-C7B00809DC0C}" dt="2021-10-19T13:27:39.549" v="179" actId="700"/>
          <ac:spMkLst>
            <pc:docMk/>
            <pc:sldMk cId="3229526731" sldId="344"/>
            <ac:spMk id="2" creationId="{B0EAF98A-4A8B-4111-9E79-AAF13F282741}"/>
          </ac:spMkLst>
        </pc:spChg>
        <pc:picChg chg="del">
          <ac:chgData name="Keerthish N" userId="a99c5843-1b8b-4597-934e-1f1285f55a02" providerId="ADAL" clId="{63751569-DC58-43D8-B5C5-C7B00809DC0C}" dt="2021-10-19T13:27:41.158" v="180" actId="478"/>
          <ac:picMkLst>
            <pc:docMk/>
            <pc:sldMk cId="3229526731" sldId="344"/>
            <ac:picMk id="4" creationId="{451B531C-07CF-40B1-883A-2AEC66231BEF}"/>
          </ac:picMkLst>
        </pc:picChg>
        <pc:picChg chg="mod ord">
          <ac:chgData name="Keerthish N" userId="a99c5843-1b8b-4597-934e-1f1285f55a02" providerId="ADAL" clId="{63751569-DC58-43D8-B5C5-C7B00809DC0C}" dt="2021-10-19T13:27:39.549" v="179" actId="700"/>
          <ac:picMkLst>
            <pc:docMk/>
            <pc:sldMk cId="3229526731" sldId="344"/>
            <ac:picMk id="8" creationId="{D8024F57-49F1-47F1-8309-47567A78A7F9}"/>
          </ac:picMkLst>
        </pc:picChg>
      </pc:sldChg>
      <pc:sldChg chg="delSp modSp mod modClrScheme chgLayout">
        <pc:chgData name="Keerthish N" userId="a99c5843-1b8b-4597-934e-1f1285f55a02" providerId="ADAL" clId="{63751569-DC58-43D8-B5C5-C7B00809DC0C}" dt="2021-10-19T13:31:52.617" v="263" actId="478"/>
        <pc:sldMkLst>
          <pc:docMk/>
          <pc:sldMk cId="1431797382" sldId="350"/>
        </pc:sldMkLst>
        <pc:spChg chg="mod ord">
          <ac:chgData name="Keerthish N" userId="a99c5843-1b8b-4597-934e-1f1285f55a02" providerId="ADAL" clId="{63751569-DC58-43D8-B5C5-C7B00809DC0C}" dt="2021-10-19T13:31:49.852" v="262" actId="20577"/>
          <ac:spMkLst>
            <pc:docMk/>
            <pc:sldMk cId="1431797382" sldId="350"/>
            <ac:spMk id="2" creationId="{B0EAF98A-4A8B-4111-9E79-AAF13F282741}"/>
          </ac:spMkLst>
        </pc:spChg>
        <pc:spChg chg="mod ord">
          <ac:chgData name="Keerthish N" userId="a99c5843-1b8b-4597-934e-1f1285f55a02" providerId="ADAL" clId="{63751569-DC58-43D8-B5C5-C7B00809DC0C}" dt="2021-10-19T13:31:46.524" v="259" actId="700"/>
          <ac:spMkLst>
            <pc:docMk/>
            <pc:sldMk cId="1431797382" sldId="350"/>
            <ac:spMk id="9" creationId="{420A54B1-CF9F-4833-A20F-9285B19D8F4F}"/>
          </ac:spMkLst>
        </pc:spChg>
        <pc:picChg chg="del">
          <ac:chgData name="Keerthish N" userId="a99c5843-1b8b-4597-934e-1f1285f55a02" providerId="ADAL" clId="{63751569-DC58-43D8-B5C5-C7B00809DC0C}" dt="2021-10-19T13:31:52.617" v="263" actId="478"/>
          <ac:picMkLst>
            <pc:docMk/>
            <pc:sldMk cId="1431797382" sldId="350"/>
            <ac:picMk id="4" creationId="{451B531C-07CF-40B1-883A-2AEC66231BEF}"/>
          </ac:picMkLst>
        </pc:picChg>
      </pc:sldChg>
      <pc:sldChg chg="delSp modSp mod modClrScheme chgLayout">
        <pc:chgData name="Keerthish N" userId="a99c5843-1b8b-4597-934e-1f1285f55a02" providerId="ADAL" clId="{63751569-DC58-43D8-B5C5-C7B00809DC0C}" dt="2021-10-19T13:17:42.150" v="17" actId="700"/>
        <pc:sldMkLst>
          <pc:docMk/>
          <pc:sldMk cId="3347568822" sldId="356"/>
        </pc:sldMkLst>
        <pc:spChg chg="mod ord">
          <ac:chgData name="Keerthish N" userId="a99c5843-1b8b-4597-934e-1f1285f55a02" providerId="ADAL" clId="{63751569-DC58-43D8-B5C5-C7B00809DC0C}" dt="2021-10-19T13:17:42.150" v="17" actId="700"/>
          <ac:spMkLst>
            <pc:docMk/>
            <pc:sldMk cId="3347568822" sldId="356"/>
            <ac:spMk id="2" creationId="{63D61FE5-FE68-4970-A3DB-A63FBC146E79}"/>
          </ac:spMkLst>
        </pc:spChg>
        <pc:spChg chg="mod ord">
          <ac:chgData name="Keerthish N" userId="a99c5843-1b8b-4597-934e-1f1285f55a02" providerId="ADAL" clId="{63751569-DC58-43D8-B5C5-C7B00809DC0C}" dt="2021-10-19T13:17:42.150" v="17" actId="700"/>
          <ac:spMkLst>
            <pc:docMk/>
            <pc:sldMk cId="3347568822" sldId="356"/>
            <ac:spMk id="3" creationId="{F26F9563-45DC-49AB-8338-1A0F9E6307F3}"/>
          </ac:spMkLst>
        </pc:spChg>
        <pc:picChg chg="del">
          <ac:chgData name="Keerthish N" userId="a99c5843-1b8b-4597-934e-1f1285f55a02" providerId="ADAL" clId="{63751569-DC58-43D8-B5C5-C7B00809DC0C}" dt="2021-10-19T13:16:27.016" v="10" actId="478"/>
          <ac:picMkLst>
            <pc:docMk/>
            <pc:sldMk cId="3347568822" sldId="356"/>
            <ac:picMk id="4" creationId="{B8A78398-B713-4A36-ACA2-293C8E3A73F0}"/>
          </ac:picMkLst>
        </pc:picChg>
      </pc:sldChg>
      <pc:sldChg chg="addSp delSp modSp mod modClrScheme chgLayout">
        <pc:chgData name="Keerthish N" userId="a99c5843-1b8b-4597-934e-1f1285f55a02" providerId="ADAL" clId="{63751569-DC58-43D8-B5C5-C7B00809DC0C}" dt="2021-10-19T13:18:57.751" v="23" actId="478"/>
        <pc:sldMkLst>
          <pc:docMk/>
          <pc:sldMk cId="2988017694" sldId="357"/>
        </pc:sldMkLst>
        <pc:spChg chg="mod ord">
          <ac:chgData name="Keerthish N" userId="a99c5843-1b8b-4597-934e-1f1285f55a02" providerId="ADAL" clId="{63751569-DC58-43D8-B5C5-C7B00809DC0C}" dt="2021-10-19T13:17:48.617" v="18" actId="700"/>
          <ac:spMkLst>
            <pc:docMk/>
            <pc:sldMk cId="2988017694" sldId="357"/>
            <ac:spMk id="2" creationId="{63D61FE5-FE68-4970-A3DB-A63FBC146E79}"/>
          </ac:spMkLst>
        </pc:spChg>
        <pc:spChg chg="mod ord">
          <ac:chgData name="Keerthish N" userId="a99c5843-1b8b-4597-934e-1f1285f55a02" providerId="ADAL" clId="{63751569-DC58-43D8-B5C5-C7B00809DC0C}" dt="2021-10-19T13:17:48.617" v="18" actId="700"/>
          <ac:spMkLst>
            <pc:docMk/>
            <pc:sldMk cId="2988017694" sldId="357"/>
            <ac:spMk id="3" creationId="{F26F9563-45DC-49AB-8338-1A0F9E6307F3}"/>
          </ac:spMkLst>
        </pc:spChg>
        <pc:picChg chg="add del">
          <ac:chgData name="Keerthish N" userId="a99c5843-1b8b-4597-934e-1f1285f55a02" providerId="ADAL" clId="{63751569-DC58-43D8-B5C5-C7B00809DC0C}" dt="2021-10-19T13:18:57.751" v="23" actId="478"/>
          <ac:picMkLst>
            <pc:docMk/>
            <pc:sldMk cId="2988017694" sldId="357"/>
            <ac:picMk id="4" creationId="{B8A78398-B713-4A36-ACA2-293C8E3A73F0}"/>
          </ac:picMkLst>
        </pc:picChg>
      </pc:sldChg>
      <pc:sldChg chg="delSp modSp mod modClrScheme chgLayout">
        <pc:chgData name="Keerthish N" userId="a99c5843-1b8b-4597-934e-1f1285f55a02" providerId="ADAL" clId="{63751569-DC58-43D8-B5C5-C7B00809DC0C}" dt="2021-10-19T13:32:00.232" v="265" actId="478"/>
        <pc:sldMkLst>
          <pc:docMk/>
          <pc:sldMk cId="1012863807" sldId="358"/>
        </pc:sldMkLst>
        <pc:spChg chg="mod ord">
          <ac:chgData name="Keerthish N" userId="a99c5843-1b8b-4597-934e-1f1285f55a02" providerId="ADAL" clId="{63751569-DC58-43D8-B5C5-C7B00809DC0C}" dt="2021-10-19T13:31:56.819" v="264" actId="700"/>
          <ac:spMkLst>
            <pc:docMk/>
            <pc:sldMk cId="1012863807" sldId="358"/>
            <ac:spMk id="3" creationId="{13023ACE-116E-4FAF-A160-F1EA9AF8267F}"/>
          </ac:spMkLst>
        </pc:spChg>
        <pc:graphicFrameChg chg="mod ord">
          <ac:chgData name="Keerthish N" userId="a99c5843-1b8b-4597-934e-1f1285f55a02" providerId="ADAL" clId="{63751569-DC58-43D8-B5C5-C7B00809DC0C}" dt="2021-10-19T13:31:56.819" v="264" actId="700"/>
          <ac:graphicFrameMkLst>
            <pc:docMk/>
            <pc:sldMk cId="1012863807" sldId="358"/>
            <ac:graphicFrameMk id="5" creationId="{E06378A3-A6B5-4FA7-9380-4A73B6209F7F}"/>
          </ac:graphicFrameMkLst>
        </pc:graphicFrameChg>
        <pc:picChg chg="del">
          <ac:chgData name="Keerthish N" userId="a99c5843-1b8b-4597-934e-1f1285f55a02" providerId="ADAL" clId="{63751569-DC58-43D8-B5C5-C7B00809DC0C}" dt="2021-10-19T13:32:00.232" v="265" actId="478"/>
          <ac:picMkLst>
            <pc:docMk/>
            <pc:sldMk cId="1012863807" sldId="358"/>
            <ac:picMk id="2" creationId="{35BFF2FA-9941-4483-97B8-2F2DAB4D7652}"/>
          </ac:picMkLst>
        </pc:picChg>
      </pc:sldChg>
      <pc:sldChg chg="addSp delSp modSp mod modClrScheme chgLayout">
        <pc:chgData name="Keerthish N" userId="a99c5843-1b8b-4597-934e-1f1285f55a02" providerId="ADAL" clId="{63751569-DC58-43D8-B5C5-C7B00809DC0C}" dt="2021-10-19T13:31:01.544" v="248" actId="1076"/>
        <pc:sldMkLst>
          <pc:docMk/>
          <pc:sldMk cId="1098185084" sldId="360"/>
        </pc:sldMkLst>
        <pc:spChg chg="mod ord">
          <ac:chgData name="Keerthish N" userId="a99c5843-1b8b-4597-934e-1f1285f55a02" providerId="ADAL" clId="{63751569-DC58-43D8-B5C5-C7B00809DC0C}" dt="2021-10-19T13:29:07.413" v="213" actId="700"/>
          <ac:spMkLst>
            <pc:docMk/>
            <pc:sldMk cId="1098185084" sldId="360"/>
            <ac:spMk id="2" creationId="{B0EAF98A-4A8B-4111-9E79-AAF13F282741}"/>
          </ac:spMkLst>
        </pc:spChg>
        <pc:spChg chg="mod">
          <ac:chgData name="Keerthish N" userId="a99c5843-1b8b-4597-934e-1f1285f55a02" providerId="ADAL" clId="{63751569-DC58-43D8-B5C5-C7B00809DC0C}" dt="2021-10-19T13:29:57.877" v="218" actId="403"/>
          <ac:spMkLst>
            <pc:docMk/>
            <pc:sldMk cId="1098185084" sldId="360"/>
            <ac:spMk id="9" creationId="{BFA6FF18-96B2-4756-9128-9C8562D43C1A}"/>
          </ac:spMkLst>
        </pc:spChg>
        <pc:spChg chg="mod">
          <ac:chgData name="Keerthish N" userId="a99c5843-1b8b-4597-934e-1f1285f55a02" providerId="ADAL" clId="{63751569-DC58-43D8-B5C5-C7B00809DC0C}" dt="2021-10-19T13:30:11.792" v="221" actId="108"/>
          <ac:spMkLst>
            <pc:docMk/>
            <pc:sldMk cId="1098185084" sldId="360"/>
            <ac:spMk id="10" creationId="{5AB5E53B-D502-4D3E-B121-E3D4CC4C8904}"/>
          </ac:spMkLst>
        </pc:spChg>
        <pc:spChg chg="mod">
          <ac:chgData name="Keerthish N" userId="a99c5843-1b8b-4597-934e-1f1285f55a02" providerId="ADAL" clId="{63751569-DC58-43D8-B5C5-C7B00809DC0C}" dt="2021-10-19T13:30:16.785" v="224" actId="108"/>
          <ac:spMkLst>
            <pc:docMk/>
            <pc:sldMk cId="1098185084" sldId="360"/>
            <ac:spMk id="11" creationId="{B97D61AA-4142-441E-A10F-F9D40AA320AE}"/>
          </ac:spMkLst>
        </pc:spChg>
        <pc:spChg chg="mod">
          <ac:chgData name="Keerthish N" userId="a99c5843-1b8b-4597-934e-1f1285f55a02" providerId="ADAL" clId="{63751569-DC58-43D8-B5C5-C7B00809DC0C}" dt="2021-10-19T13:30:18.979" v="226" actId="108"/>
          <ac:spMkLst>
            <pc:docMk/>
            <pc:sldMk cId="1098185084" sldId="360"/>
            <ac:spMk id="12" creationId="{0A729478-AB11-482A-81BC-B22650497939}"/>
          </ac:spMkLst>
        </pc:spChg>
        <pc:spChg chg="mod">
          <ac:chgData name="Keerthish N" userId="a99c5843-1b8b-4597-934e-1f1285f55a02" providerId="ADAL" clId="{63751569-DC58-43D8-B5C5-C7B00809DC0C}" dt="2021-10-19T13:31:01.544" v="248" actId="1076"/>
          <ac:spMkLst>
            <pc:docMk/>
            <pc:sldMk cId="1098185084" sldId="360"/>
            <ac:spMk id="13" creationId="{D5146159-CC17-4DE5-9E35-58D789C2FB04}"/>
          </ac:spMkLst>
        </pc:spChg>
        <pc:spChg chg="mod">
          <ac:chgData name="Keerthish N" userId="a99c5843-1b8b-4597-934e-1f1285f55a02" providerId="ADAL" clId="{63751569-DC58-43D8-B5C5-C7B00809DC0C}" dt="2021-10-19T13:30:46.617" v="241" actId="108"/>
          <ac:spMkLst>
            <pc:docMk/>
            <pc:sldMk cId="1098185084" sldId="360"/>
            <ac:spMk id="14" creationId="{1993BC77-8D83-4674-B8C7-E22FFF701885}"/>
          </ac:spMkLst>
        </pc:spChg>
        <pc:spChg chg="mod">
          <ac:chgData name="Keerthish N" userId="a99c5843-1b8b-4597-934e-1f1285f55a02" providerId="ADAL" clId="{63751569-DC58-43D8-B5C5-C7B00809DC0C}" dt="2021-10-19T13:30:57.840" v="247" actId="1076"/>
          <ac:spMkLst>
            <pc:docMk/>
            <pc:sldMk cId="1098185084" sldId="360"/>
            <ac:spMk id="15" creationId="{B6F0890B-15C4-4451-B9DA-29AB8316A313}"/>
          </ac:spMkLst>
        </pc:spChg>
        <pc:spChg chg="mod">
          <ac:chgData name="Keerthish N" userId="a99c5843-1b8b-4597-934e-1f1285f55a02" providerId="ADAL" clId="{63751569-DC58-43D8-B5C5-C7B00809DC0C}" dt="2021-10-19T13:30:54.824" v="246" actId="1076"/>
          <ac:spMkLst>
            <pc:docMk/>
            <pc:sldMk cId="1098185084" sldId="360"/>
            <ac:spMk id="16" creationId="{FCD53591-C91F-41A2-A6E5-F5EE8024C14D}"/>
          </ac:spMkLst>
        </pc:spChg>
        <pc:graphicFrameChg chg="mod ord">
          <ac:chgData name="Keerthish N" userId="a99c5843-1b8b-4597-934e-1f1285f55a02" providerId="ADAL" clId="{63751569-DC58-43D8-B5C5-C7B00809DC0C}" dt="2021-10-19T13:29:51.320" v="217" actId="1076"/>
          <ac:graphicFrameMkLst>
            <pc:docMk/>
            <pc:sldMk cId="1098185084" sldId="360"/>
            <ac:graphicFrameMk id="7" creationId="{04946E16-B04F-4B84-BD2A-374C5D227092}"/>
          </ac:graphicFrameMkLst>
        </pc:graphicFrameChg>
        <pc:picChg chg="add del">
          <ac:chgData name="Keerthish N" userId="a99c5843-1b8b-4597-934e-1f1285f55a02" providerId="ADAL" clId="{63751569-DC58-43D8-B5C5-C7B00809DC0C}" dt="2021-10-19T13:29:07.790" v="214" actId="478"/>
          <ac:picMkLst>
            <pc:docMk/>
            <pc:sldMk cId="1098185084" sldId="360"/>
            <ac:picMk id="4" creationId="{451B531C-07CF-40B1-883A-2AEC66231BEF}"/>
          </ac:picMkLst>
        </pc:picChg>
      </pc:sldChg>
      <pc:sldChg chg="delSp modSp mod modClrScheme chgLayout">
        <pc:chgData name="Keerthish N" userId="a99c5843-1b8b-4597-934e-1f1285f55a02" providerId="ADAL" clId="{63751569-DC58-43D8-B5C5-C7B00809DC0C}" dt="2021-10-19T13:32:07.081" v="267" actId="478"/>
        <pc:sldMkLst>
          <pc:docMk/>
          <pc:sldMk cId="2137129720" sldId="361"/>
        </pc:sldMkLst>
        <pc:spChg chg="mod ord">
          <ac:chgData name="Keerthish N" userId="a99c5843-1b8b-4597-934e-1f1285f55a02" providerId="ADAL" clId="{63751569-DC58-43D8-B5C5-C7B00809DC0C}" dt="2021-10-19T13:32:05.399" v="266" actId="700"/>
          <ac:spMkLst>
            <pc:docMk/>
            <pc:sldMk cId="2137129720" sldId="361"/>
            <ac:spMk id="2" creationId="{197CBCAC-35E8-431D-926C-66ED0C4F6D21}"/>
          </ac:spMkLst>
        </pc:spChg>
        <pc:graphicFrameChg chg="mod ord">
          <ac:chgData name="Keerthish N" userId="a99c5843-1b8b-4597-934e-1f1285f55a02" providerId="ADAL" clId="{63751569-DC58-43D8-B5C5-C7B00809DC0C}" dt="2021-10-19T13:32:05.399" v="266" actId="700"/>
          <ac:graphicFrameMkLst>
            <pc:docMk/>
            <pc:sldMk cId="2137129720" sldId="361"/>
            <ac:graphicFrameMk id="5" creationId="{53526584-8513-47D7-8933-CA28E64417C0}"/>
          </ac:graphicFrameMkLst>
        </pc:graphicFrameChg>
        <pc:picChg chg="del">
          <ac:chgData name="Keerthish N" userId="a99c5843-1b8b-4597-934e-1f1285f55a02" providerId="ADAL" clId="{63751569-DC58-43D8-B5C5-C7B00809DC0C}" dt="2021-10-19T13:32:07.081" v="267" actId="478"/>
          <ac:picMkLst>
            <pc:docMk/>
            <pc:sldMk cId="2137129720" sldId="361"/>
            <ac:picMk id="4" creationId="{E15E5B3F-3DB1-47EB-8FA4-2C117CA380C6}"/>
          </ac:picMkLst>
        </pc:picChg>
      </pc:sldChg>
      <pc:sldChg chg="addSp delSp modSp mod modClrScheme chgLayout">
        <pc:chgData name="Keerthish N" userId="a99c5843-1b8b-4597-934e-1f1285f55a02" providerId="ADAL" clId="{63751569-DC58-43D8-B5C5-C7B00809DC0C}" dt="2021-10-19T13:32:37.047" v="275" actId="207"/>
        <pc:sldMkLst>
          <pc:docMk/>
          <pc:sldMk cId="1738615128" sldId="362"/>
        </pc:sldMkLst>
        <pc:spChg chg="mod ord">
          <ac:chgData name="Keerthish N" userId="a99c5843-1b8b-4597-934e-1f1285f55a02" providerId="ADAL" clId="{63751569-DC58-43D8-B5C5-C7B00809DC0C}" dt="2021-10-19T13:32:10.704" v="268" actId="700"/>
          <ac:spMkLst>
            <pc:docMk/>
            <pc:sldMk cId="1738615128" sldId="362"/>
            <ac:spMk id="2" creationId="{49ED5F21-F7CE-44FC-A77A-F9906B49362B}"/>
          </ac:spMkLst>
        </pc:spChg>
        <pc:spChg chg="add del mod ord">
          <ac:chgData name="Keerthish N" userId="a99c5843-1b8b-4597-934e-1f1285f55a02" providerId="ADAL" clId="{63751569-DC58-43D8-B5C5-C7B00809DC0C}" dt="2021-10-19T13:32:12.659" v="269" actId="478"/>
          <ac:spMkLst>
            <pc:docMk/>
            <pc:sldMk cId="1738615128" sldId="362"/>
            <ac:spMk id="3" creationId="{5F6C4C12-AD48-4882-A67E-707C0BBF99B9}"/>
          </ac:spMkLst>
        </pc:spChg>
        <pc:spChg chg="mod">
          <ac:chgData name="Keerthish N" userId="a99c5843-1b8b-4597-934e-1f1285f55a02" providerId="ADAL" clId="{63751569-DC58-43D8-B5C5-C7B00809DC0C}" dt="2021-10-19T13:32:37.047" v="275" actId="207"/>
          <ac:spMkLst>
            <pc:docMk/>
            <pc:sldMk cId="1738615128" sldId="362"/>
            <ac:spMk id="5" creationId="{2B531EB6-2CF7-46D1-8E40-A5AC8653F546}"/>
          </ac:spMkLst>
        </pc:spChg>
        <pc:spChg chg="mod">
          <ac:chgData name="Keerthish N" userId="a99c5843-1b8b-4597-934e-1f1285f55a02" providerId="ADAL" clId="{63751569-DC58-43D8-B5C5-C7B00809DC0C}" dt="2021-10-19T13:32:17.669" v="270" actId="1076"/>
          <ac:spMkLst>
            <pc:docMk/>
            <pc:sldMk cId="1738615128" sldId="362"/>
            <ac:spMk id="9" creationId="{A2E8E145-55AD-4910-9F03-62FD63287E6A}"/>
          </ac:spMkLst>
        </pc:spChg>
      </pc:sldChg>
      <pc:sldChg chg="modSp mod modClrScheme chgLayout">
        <pc:chgData name="Keerthish N" userId="a99c5843-1b8b-4597-934e-1f1285f55a02" providerId="ADAL" clId="{63751569-DC58-43D8-B5C5-C7B00809DC0C}" dt="2021-10-19T13:32:26.589" v="273" actId="207"/>
        <pc:sldMkLst>
          <pc:docMk/>
          <pc:sldMk cId="594042717" sldId="363"/>
        </pc:sldMkLst>
        <pc:spChg chg="mod ord">
          <ac:chgData name="Keerthish N" userId="a99c5843-1b8b-4597-934e-1f1285f55a02" providerId="ADAL" clId="{63751569-DC58-43D8-B5C5-C7B00809DC0C}" dt="2021-10-19T13:32:20.688" v="271" actId="700"/>
          <ac:spMkLst>
            <pc:docMk/>
            <pc:sldMk cId="594042717" sldId="363"/>
            <ac:spMk id="2" creationId="{49ED5F21-F7CE-44FC-A77A-F9906B49362B}"/>
          </ac:spMkLst>
        </pc:spChg>
        <pc:spChg chg="mod">
          <ac:chgData name="Keerthish N" userId="a99c5843-1b8b-4597-934e-1f1285f55a02" providerId="ADAL" clId="{63751569-DC58-43D8-B5C5-C7B00809DC0C}" dt="2021-10-19T13:32:26.589" v="273" actId="207"/>
          <ac:spMkLst>
            <pc:docMk/>
            <pc:sldMk cId="594042717" sldId="363"/>
            <ac:spMk id="5" creationId="{2B531EB6-2CF7-46D1-8E40-A5AC8653F546}"/>
          </ac:spMkLst>
        </pc:spChg>
        <pc:picChg chg="mod ord">
          <ac:chgData name="Keerthish N" userId="a99c5843-1b8b-4597-934e-1f1285f55a02" providerId="ADAL" clId="{63751569-DC58-43D8-B5C5-C7B00809DC0C}" dt="2021-10-19T13:32:20.688" v="271" actId="700"/>
          <ac:picMkLst>
            <pc:docMk/>
            <pc:sldMk cId="594042717" sldId="363"/>
            <ac:picMk id="6" creationId="{54694A4E-9BF4-4F3B-8FD9-EB8EDADC2046}"/>
          </ac:picMkLst>
        </pc:picChg>
      </pc:sldChg>
      <pc:sldChg chg="addSp delSp modSp mod modClrScheme chgLayout">
        <pc:chgData name="Keerthish N" userId="a99c5843-1b8b-4597-934e-1f1285f55a02" providerId="ADAL" clId="{63751569-DC58-43D8-B5C5-C7B00809DC0C}" dt="2021-10-19T13:32:58.309" v="282" actId="6549"/>
        <pc:sldMkLst>
          <pc:docMk/>
          <pc:sldMk cId="3148530684" sldId="364"/>
        </pc:sldMkLst>
        <pc:spChg chg="add del mod ord">
          <ac:chgData name="Keerthish N" userId="a99c5843-1b8b-4597-934e-1f1285f55a02" providerId="ADAL" clId="{63751569-DC58-43D8-B5C5-C7B00809DC0C}" dt="2021-10-19T13:32:51.540" v="280" actId="478"/>
          <ac:spMkLst>
            <pc:docMk/>
            <pc:sldMk cId="3148530684" sldId="364"/>
            <ac:spMk id="2" creationId="{38AB2BA2-F4E7-48A7-B1D5-AC03BBBAE386}"/>
          </ac:spMkLst>
        </pc:spChg>
        <pc:spChg chg="add del mod ord">
          <ac:chgData name="Keerthish N" userId="a99c5843-1b8b-4597-934e-1f1285f55a02" providerId="ADAL" clId="{63751569-DC58-43D8-B5C5-C7B00809DC0C}" dt="2021-10-19T13:32:50.385" v="279" actId="478"/>
          <ac:spMkLst>
            <pc:docMk/>
            <pc:sldMk cId="3148530684" sldId="364"/>
            <ac:spMk id="3" creationId="{DCAF7A02-F114-4405-AF1C-97FCB8CF9CED}"/>
          </ac:spMkLst>
        </pc:spChg>
        <pc:spChg chg="mod">
          <ac:chgData name="Keerthish N" userId="a99c5843-1b8b-4597-934e-1f1285f55a02" providerId="ADAL" clId="{63751569-DC58-43D8-B5C5-C7B00809DC0C}" dt="2021-10-19T13:32:58.309" v="282" actId="6549"/>
          <ac:spMkLst>
            <pc:docMk/>
            <pc:sldMk cId="3148530684" sldId="364"/>
            <ac:spMk id="5" creationId="{2B531EB6-2CF7-46D1-8E40-A5AC8653F546}"/>
          </ac:spMkLst>
        </pc:spChg>
      </pc:sldChg>
      <pc:sldChg chg="addSp delSp modSp mod modClrScheme chgLayout">
        <pc:chgData name="Keerthish N" userId="a99c5843-1b8b-4597-934e-1f1285f55a02" providerId="ADAL" clId="{63751569-DC58-43D8-B5C5-C7B00809DC0C}" dt="2021-10-19T13:33:10.761" v="287" actId="478"/>
        <pc:sldMkLst>
          <pc:docMk/>
          <pc:sldMk cId="1137634742" sldId="365"/>
        </pc:sldMkLst>
        <pc:spChg chg="add del mod ord">
          <ac:chgData name="Keerthish N" userId="a99c5843-1b8b-4597-934e-1f1285f55a02" providerId="ADAL" clId="{63751569-DC58-43D8-B5C5-C7B00809DC0C}" dt="2021-10-19T13:33:10.761" v="287" actId="478"/>
          <ac:spMkLst>
            <pc:docMk/>
            <pc:sldMk cId="1137634742" sldId="365"/>
            <ac:spMk id="2" creationId="{4B766C82-FD72-4ACE-AD04-D8FC97EAE252}"/>
          </ac:spMkLst>
        </pc:spChg>
        <pc:spChg chg="add del mod ord">
          <ac:chgData name="Keerthish N" userId="a99c5843-1b8b-4597-934e-1f1285f55a02" providerId="ADAL" clId="{63751569-DC58-43D8-B5C5-C7B00809DC0C}" dt="2021-10-19T13:33:09.830" v="286" actId="478"/>
          <ac:spMkLst>
            <pc:docMk/>
            <pc:sldMk cId="1137634742" sldId="365"/>
            <ac:spMk id="4" creationId="{9F344DA9-4741-4390-99FA-F121FE8E76DA}"/>
          </ac:spMkLst>
        </pc:spChg>
        <pc:spChg chg="mod">
          <ac:chgData name="Keerthish N" userId="a99c5843-1b8b-4597-934e-1f1285f55a02" providerId="ADAL" clId="{63751569-DC58-43D8-B5C5-C7B00809DC0C}" dt="2021-10-19T13:33:08.084" v="285" actId="207"/>
          <ac:spMkLst>
            <pc:docMk/>
            <pc:sldMk cId="1137634742" sldId="365"/>
            <ac:spMk id="5" creationId="{2B531EB6-2CF7-46D1-8E40-A5AC8653F546}"/>
          </ac:spMkLst>
        </pc:spChg>
      </pc:sldChg>
      <pc:sldChg chg="modSp mod modClrScheme chgLayout">
        <pc:chgData name="Keerthish N" userId="a99c5843-1b8b-4597-934e-1f1285f55a02" providerId="ADAL" clId="{63751569-DC58-43D8-B5C5-C7B00809DC0C}" dt="2021-10-19T13:33:30.365" v="293" actId="1076"/>
        <pc:sldMkLst>
          <pc:docMk/>
          <pc:sldMk cId="589623972" sldId="366"/>
        </pc:sldMkLst>
        <pc:spChg chg="mod ord">
          <ac:chgData name="Keerthish N" userId="a99c5843-1b8b-4597-934e-1f1285f55a02" providerId="ADAL" clId="{63751569-DC58-43D8-B5C5-C7B00809DC0C}" dt="2021-10-19T13:33:14.786" v="289" actId="27636"/>
          <ac:spMkLst>
            <pc:docMk/>
            <pc:sldMk cId="589623972" sldId="366"/>
            <ac:spMk id="2" creationId="{49ED5F21-F7CE-44FC-A77A-F9906B49362B}"/>
          </ac:spMkLst>
        </pc:spChg>
        <pc:spChg chg="mod">
          <ac:chgData name="Keerthish N" userId="a99c5843-1b8b-4597-934e-1f1285f55a02" providerId="ADAL" clId="{63751569-DC58-43D8-B5C5-C7B00809DC0C}" dt="2021-10-19T13:33:30.365" v="293" actId="1076"/>
          <ac:spMkLst>
            <pc:docMk/>
            <pc:sldMk cId="589623972" sldId="366"/>
            <ac:spMk id="5" creationId="{2B531EB6-2CF7-46D1-8E40-A5AC8653F546}"/>
          </ac:spMkLst>
        </pc:spChg>
        <pc:picChg chg="mod ord">
          <ac:chgData name="Keerthish N" userId="a99c5843-1b8b-4597-934e-1f1285f55a02" providerId="ADAL" clId="{63751569-DC58-43D8-B5C5-C7B00809DC0C}" dt="2021-10-19T13:33:27.402" v="292" actId="1076"/>
          <ac:picMkLst>
            <pc:docMk/>
            <pc:sldMk cId="589623972" sldId="366"/>
            <ac:picMk id="8" creationId="{9310EC52-92DF-4419-B876-FD8DF4104E4B}"/>
          </ac:picMkLst>
        </pc:picChg>
      </pc:sldChg>
      <pc:sldChg chg="modSp mod modClrScheme chgLayout">
        <pc:chgData name="Keerthish N" userId="a99c5843-1b8b-4597-934e-1f1285f55a02" providerId="ADAL" clId="{63751569-DC58-43D8-B5C5-C7B00809DC0C}" dt="2021-10-19T13:33:43.942" v="297" actId="207"/>
        <pc:sldMkLst>
          <pc:docMk/>
          <pc:sldMk cId="1320673422" sldId="367"/>
        </pc:sldMkLst>
        <pc:spChg chg="mod ord">
          <ac:chgData name="Keerthish N" userId="a99c5843-1b8b-4597-934e-1f1285f55a02" providerId="ADAL" clId="{63751569-DC58-43D8-B5C5-C7B00809DC0C}" dt="2021-10-19T13:33:38.099" v="295" actId="27636"/>
          <ac:spMkLst>
            <pc:docMk/>
            <pc:sldMk cId="1320673422" sldId="367"/>
            <ac:spMk id="2" creationId="{49ED5F21-F7CE-44FC-A77A-F9906B49362B}"/>
          </ac:spMkLst>
        </pc:spChg>
        <pc:spChg chg="mod">
          <ac:chgData name="Keerthish N" userId="a99c5843-1b8b-4597-934e-1f1285f55a02" providerId="ADAL" clId="{63751569-DC58-43D8-B5C5-C7B00809DC0C}" dt="2021-10-19T13:33:43.942" v="297" actId="207"/>
          <ac:spMkLst>
            <pc:docMk/>
            <pc:sldMk cId="1320673422" sldId="367"/>
            <ac:spMk id="5" creationId="{2B531EB6-2CF7-46D1-8E40-A5AC8653F546}"/>
          </ac:spMkLst>
        </pc:spChg>
        <pc:picChg chg="mod ord">
          <ac:chgData name="Keerthish N" userId="a99c5843-1b8b-4597-934e-1f1285f55a02" providerId="ADAL" clId="{63751569-DC58-43D8-B5C5-C7B00809DC0C}" dt="2021-10-19T13:33:38.084" v="294" actId="700"/>
          <ac:picMkLst>
            <pc:docMk/>
            <pc:sldMk cId="1320673422" sldId="367"/>
            <ac:picMk id="8" creationId="{9310EC52-92DF-4419-B876-FD8DF4104E4B}"/>
          </ac:picMkLst>
        </pc:picChg>
      </pc:sldChg>
      <pc:sldChg chg="modSp mod modClrScheme chgLayout">
        <pc:chgData name="Keerthish N" userId="a99c5843-1b8b-4597-934e-1f1285f55a02" providerId="ADAL" clId="{63751569-DC58-43D8-B5C5-C7B00809DC0C}" dt="2021-10-19T13:33:49.751" v="299" actId="27636"/>
        <pc:sldMkLst>
          <pc:docMk/>
          <pc:sldMk cId="3217300438" sldId="368"/>
        </pc:sldMkLst>
        <pc:spChg chg="mod ord">
          <ac:chgData name="Keerthish N" userId="a99c5843-1b8b-4597-934e-1f1285f55a02" providerId="ADAL" clId="{63751569-DC58-43D8-B5C5-C7B00809DC0C}" dt="2021-10-19T13:33:49.751" v="299" actId="27636"/>
          <ac:spMkLst>
            <pc:docMk/>
            <pc:sldMk cId="3217300438" sldId="368"/>
            <ac:spMk id="2" creationId="{49ED5F21-F7CE-44FC-A77A-F9906B49362B}"/>
          </ac:spMkLst>
        </pc:spChg>
        <pc:picChg chg="mod ord">
          <ac:chgData name="Keerthish N" userId="a99c5843-1b8b-4597-934e-1f1285f55a02" providerId="ADAL" clId="{63751569-DC58-43D8-B5C5-C7B00809DC0C}" dt="2021-10-19T13:33:49.735" v="298" actId="700"/>
          <ac:picMkLst>
            <pc:docMk/>
            <pc:sldMk cId="3217300438" sldId="368"/>
            <ac:picMk id="7" creationId="{7101EE73-9C2E-40AF-8A07-493452B7D2C3}"/>
          </ac:picMkLst>
        </pc:picChg>
      </pc:sldChg>
      <pc:sldChg chg="modSp mod modClrScheme chgLayout">
        <pc:chgData name="Keerthish N" userId="a99c5843-1b8b-4597-934e-1f1285f55a02" providerId="ADAL" clId="{63751569-DC58-43D8-B5C5-C7B00809DC0C}" dt="2021-10-19T13:33:54.052" v="301" actId="27636"/>
        <pc:sldMkLst>
          <pc:docMk/>
          <pc:sldMk cId="3535927515" sldId="369"/>
        </pc:sldMkLst>
        <pc:spChg chg="mod ord">
          <ac:chgData name="Keerthish N" userId="a99c5843-1b8b-4597-934e-1f1285f55a02" providerId="ADAL" clId="{63751569-DC58-43D8-B5C5-C7B00809DC0C}" dt="2021-10-19T13:33:54.052" v="301" actId="27636"/>
          <ac:spMkLst>
            <pc:docMk/>
            <pc:sldMk cId="3535927515" sldId="369"/>
            <ac:spMk id="2" creationId="{49ED5F21-F7CE-44FC-A77A-F9906B49362B}"/>
          </ac:spMkLst>
        </pc:spChg>
        <pc:picChg chg="mod ord">
          <ac:chgData name="Keerthish N" userId="a99c5843-1b8b-4597-934e-1f1285f55a02" providerId="ADAL" clId="{63751569-DC58-43D8-B5C5-C7B00809DC0C}" dt="2021-10-19T13:33:54.037" v="300" actId="700"/>
          <ac:picMkLst>
            <pc:docMk/>
            <pc:sldMk cId="3535927515" sldId="369"/>
            <ac:picMk id="8" creationId="{18B216C3-87E4-46F8-8855-B2045AB9E5EF}"/>
          </ac:picMkLst>
        </pc:picChg>
      </pc:sldChg>
      <pc:sldMasterChg chg="del delSldLayout">
        <pc:chgData name="Keerthish N" userId="a99c5843-1b8b-4597-934e-1f1285f55a02" providerId="ADAL" clId="{63751569-DC58-43D8-B5C5-C7B00809DC0C}" dt="2021-10-19T13:33:54.037" v="300" actId="700"/>
        <pc:sldMasterMkLst>
          <pc:docMk/>
          <pc:sldMasterMk cId="683567702" sldId="2147483719"/>
        </pc:sldMasterMkLst>
        <pc:sldLayoutChg chg="del">
          <pc:chgData name="Keerthish N" userId="a99c5843-1b8b-4597-934e-1f1285f55a02" providerId="ADAL" clId="{63751569-DC58-43D8-B5C5-C7B00809DC0C}" dt="2021-10-19T13:33:54.037" v="300" actId="700"/>
          <pc:sldLayoutMkLst>
            <pc:docMk/>
            <pc:sldMasterMk cId="683567702" sldId="2147483719"/>
            <pc:sldLayoutMk cId="3067489529" sldId="2147483720"/>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2724685475" sldId="2147483721"/>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2092932923" sldId="2147483722"/>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1741435317" sldId="2147483723"/>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3475988304" sldId="2147483724"/>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3892637183" sldId="2147483725"/>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2569063567" sldId="2147483726"/>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2220603151" sldId="2147483727"/>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2027464075" sldId="2147483728"/>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2872090100" sldId="2147483729"/>
          </pc:sldLayoutMkLst>
        </pc:sldLayoutChg>
        <pc:sldLayoutChg chg="del">
          <pc:chgData name="Keerthish N" userId="a99c5843-1b8b-4597-934e-1f1285f55a02" providerId="ADAL" clId="{63751569-DC58-43D8-B5C5-C7B00809DC0C}" dt="2021-10-19T13:33:54.037" v="300" actId="700"/>
          <pc:sldLayoutMkLst>
            <pc:docMk/>
            <pc:sldMasterMk cId="683567702" sldId="2147483719"/>
            <pc:sldLayoutMk cId="930721286" sldId="214748373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AD1365-7E84-499B-A1BD-B59F15295E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9ED837D-8152-4FC8-B910-2FDD034FA2EE}">
      <dgm:prSet/>
      <dgm:spPr/>
      <dgm:t>
        <a:bodyPr/>
        <a:lstStyle/>
        <a:p>
          <a:pPr algn="ctr"/>
          <a:r>
            <a:rPr lang="en-US" dirty="0"/>
            <a:t>ANTHEM</a:t>
          </a:r>
          <a:endParaRPr lang="en-IN" dirty="0"/>
        </a:p>
      </dgm:t>
    </dgm:pt>
    <dgm:pt modelId="{39C5A56C-EA6F-4809-9F62-A5FA09991E7D}" type="parTrans" cxnId="{373B5680-407E-4749-A1DF-27FE22E49AC5}">
      <dgm:prSet/>
      <dgm:spPr/>
      <dgm:t>
        <a:bodyPr/>
        <a:lstStyle/>
        <a:p>
          <a:pPr algn="ctr"/>
          <a:endParaRPr lang="en-IN"/>
        </a:p>
      </dgm:t>
    </dgm:pt>
    <dgm:pt modelId="{76BDA608-E2B7-4892-932E-F5585FF5C07B}" type="sibTrans" cxnId="{373B5680-407E-4749-A1DF-27FE22E49AC5}">
      <dgm:prSet/>
      <dgm:spPr/>
      <dgm:t>
        <a:bodyPr/>
        <a:lstStyle/>
        <a:p>
          <a:pPr algn="ctr"/>
          <a:endParaRPr lang="en-IN"/>
        </a:p>
      </dgm:t>
    </dgm:pt>
    <dgm:pt modelId="{85282A3E-2CCB-4DE5-A6B9-141A7DD24DEC}" type="pres">
      <dgm:prSet presAssocID="{6EAD1365-7E84-499B-A1BD-B59F15295EA2}" presName="linear" presStyleCnt="0">
        <dgm:presLayoutVars>
          <dgm:animLvl val="lvl"/>
          <dgm:resizeHandles val="exact"/>
        </dgm:presLayoutVars>
      </dgm:prSet>
      <dgm:spPr/>
    </dgm:pt>
    <dgm:pt modelId="{68AF7C52-F0F5-40A4-9AD0-7B8F6666BC32}" type="pres">
      <dgm:prSet presAssocID="{C9ED837D-8152-4FC8-B910-2FDD034FA2EE}" presName="parentText" presStyleLbl="node1" presStyleIdx="0" presStyleCnt="1">
        <dgm:presLayoutVars>
          <dgm:chMax val="0"/>
          <dgm:bulletEnabled val="1"/>
        </dgm:presLayoutVars>
      </dgm:prSet>
      <dgm:spPr/>
    </dgm:pt>
  </dgm:ptLst>
  <dgm:cxnLst>
    <dgm:cxn modelId="{69551776-C655-4FD4-827B-EB2E5AD4E202}" type="presOf" srcId="{C9ED837D-8152-4FC8-B910-2FDD034FA2EE}" destId="{68AF7C52-F0F5-40A4-9AD0-7B8F6666BC32}" srcOrd="0" destOrd="0" presId="urn:microsoft.com/office/officeart/2005/8/layout/vList2"/>
    <dgm:cxn modelId="{373B5680-407E-4749-A1DF-27FE22E49AC5}" srcId="{6EAD1365-7E84-499B-A1BD-B59F15295EA2}" destId="{C9ED837D-8152-4FC8-B910-2FDD034FA2EE}" srcOrd="0" destOrd="0" parTransId="{39C5A56C-EA6F-4809-9F62-A5FA09991E7D}" sibTransId="{76BDA608-E2B7-4892-932E-F5585FF5C07B}"/>
    <dgm:cxn modelId="{C4CA1086-5C77-44B8-A813-43C9DF635169}" type="presOf" srcId="{6EAD1365-7E84-499B-A1BD-B59F15295EA2}" destId="{85282A3E-2CCB-4DE5-A6B9-141A7DD24DEC}" srcOrd="0" destOrd="0" presId="urn:microsoft.com/office/officeart/2005/8/layout/vList2"/>
    <dgm:cxn modelId="{1151C48C-C057-4BA8-92FA-F2C3992E955E}" type="presParOf" srcId="{85282A3E-2CCB-4DE5-A6B9-141A7DD24DEC}" destId="{68AF7C52-F0F5-40A4-9AD0-7B8F6666BC32}"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E248ABC-2AA1-474F-B48B-FB9C069B2DF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9DAC532-11DA-4B94-9284-C2526F42B216}">
      <dgm:prSet/>
      <dgm:spPr/>
      <dgm:t>
        <a:bodyPr/>
        <a:lstStyle/>
        <a:p>
          <a:pPr algn="ctr"/>
          <a:r>
            <a:rPr lang="en-US" dirty="0"/>
            <a:t>INVENTATEQ</a:t>
          </a:r>
          <a:endParaRPr lang="en-IN" dirty="0"/>
        </a:p>
      </dgm:t>
    </dgm:pt>
    <dgm:pt modelId="{2A28CCE7-0DDF-4E3D-B9AE-2360BF3DB44F}" type="parTrans" cxnId="{57BEACE0-1770-421D-A3E0-82A31A79D1C1}">
      <dgm:prSet/>
      <dgm:spPr/>
      <dgm:t>
        <a:bodyPr/>
        <a:lstStyle/>
        <a:p>
          <a:pPr algn="ctr"/>
          <a:endParaRPr lang="en-IN"/>
        </a:p>
      </dgm:t>
    </dgm:pt>
    <dgm:pt modelId="{AC8319B4-C95C-4A56-B952-B14D9555D00E}" type="sibTrans" cxnId="{57BEACE0-1770-421D-A3E0-82A31A79D1C1}">
      <dgm:prSet/>
      <dgm:spPr/>
      <dgm:t>
        <a:bodyPr/>
        <a:lstStyle/>
        <a:p>
          <a:pPr algn="ctr"/>
          <a:endParaRPr lang="en-IN"/>
        </a:p>
      </dgm:t>
    </dgm:pt>
    <dgm:pt modelId="{0217207C-CD5A-43C4-B7FE-6196CD484F3E}" type="pres">
      <dgm:prSet presAssocID="{1E248ABC-2AA1-474F-B48B-FB9C069B2DFB}" presName="linear" presStyleCnt="0">
        <dgm:presLayoutVars>
          <dgm:animLvl val="lvl"/>
          <dgm:resizeHandles val="exact"/>
        </dgm:presLayoutVars>
      </dgm:prSet>
      <dgm:spPr/>
    </dgm:pt>
    <dgm:pt modelId="{ACCFEEA4-375F-4A57-AFC8-325D72141618}" type="pres">
      <dgm:prSet presAssocID="{29DAC532-11DA-4B94-9284-C2526F42B216}" presName="parentText" presStyleLbl="node1" presStyleIdx="0" presStyleCnt="1" custLinFactNeighborX="91398" custLinFactNeighborY="-50887">
        <dgm:presLayoutVars>
          <dgm:chMax val="0"/>
          <dgm:bulletEnabled val="1"/>
        </dgm:presLayoutVars>
      </dgm:prSet>
      <dgm:spPr/>
    </dgm:pt>
  </dgm:ptLst>
  <dgm:cxnLst>
    <dgm:cxn modelId="{EDA8475E-C5C4-4CEF-A66C-8C589A809DD9}" type="presOf" srcId="{1E248ABC-2AA1-474F-B48B-FB9C069B2DFB}" destId="{0217207C-CD5A-43C4-B7FE-6196CD484F3E}" srcOrd="0" destOrd="0" presId="urn:microsoft.com/office/officeart/2005/8/layout/vList2"/>
    <dgm:cxn modelId="{57BEACE0-1770-421D-A3E0-82A31A79D1C1}" srcId="{1E248ABC-2AA1-474F-B48B-FB9C069B2DFB}" destId="{29DAC532-11DA-4B94-9284-C2526F42B216}" srcOrd="0" destOrd="0" parTransId="{2A28CCE7-0DDF-4E3D-B9AE-2360BF3DB44F}" sibTransId="{AC8319B4-C95C-4A56-B952-B14D9555D00E}"/>
    <dgm:cxn modelId="{81C9CAFF-18F3-4355-9C3E-423C72A807A8}" type="presOf" srcId="{29DAC532-11DA-4B94-9284-C2526F42B216}" destId="{ACCFEEA4-375F-4A57-AFC8-325D72141618}" srcOrd="0" destOrd="0" presId="urn:microsoft.com/office/officeart/2005/8/layout/vList2"/>
    <dgm:cxn modelId="{6A499EEB-AEC5-4B7A-90EA-211141AD72B0}" type="presParOf" srcId="{0217207C-CD5A-43C4-B7FE-6196CD484F3E}" destId="{ACCFEEA4-375F-4A57-AFC8-325D72141618}" srcOrd="0" destOrd="0" presId="urn:microsoft.com/office/officeart/2005/8/layout/vList2"/>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67C514-5D38-4723-9FA1-9B5207EFCD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3C2F34A-AD2A-43BA-A660-DA3BAB2F661F}">
      <dgm:prSet/>
      <dgm:spPr/>
      <dgm:t>
        <a:bodyPr/>
        <a:lstStyle/>
        <a:p>
          <a:pPr algn="ctr"/>
          <a:r>
            <a:rPr lang="en-US"/>
            <a:t>CRAYONZE</a:t>
          </a:r>
          <a:endParaRPr lang="en-IN"/>
        </a:p>
      </dgm:t>
    </dgm:pt>
    <dgm:pt modelId="{092F273D-7FBC-425A-A5D0-6F8B352B03F0}" type="sibTrans" cxnId="{3A07DB08-B21A-4C91-8FA5-D0663315DB26}">
      <dgm:prSet/>
      <dgm:spPr/>
      <dgm:t>
        <a:bodyPr/>
        <a:lstStyle/>
        <a:p>
          <a:endParaRPr lang="en-IN"/>
        </a:p>
      </dgm:t>
    </dgm:pt>
    <dgm:pt modelId="{E5241E76-7DAD-462C-A461-19BD3D3F4A99}" type="parTrans" cxnId="{3A07DB08-B21A-4C91-8FA5-D0663315DB26}">
      <dgm:prSet/>
      <dgm:spPr/>
      <dgm:t>
        <a:bodyPr/>
        <a:lstStyle/>
        <a:p>
          <a:endParaRPr lang="en-IN"/>
        </a:p>
      </dgm:t>
    </dgm:pt>
    <dgm:pt modelId="{2B92C2C8-D81E-4452-9C4F-93ADD39F51E7}" type="pres">
      <dgm:prSet presAssocID="{7F67C514-5D38-4723-9FA1-9B5207EFCD85}" presName="linear" presStyleCnt="0">
        <dgm:presLayoutVars>
          <dgm:animLvl val="lvl"/>
          <dgm:resizeHandles val="exact"/>
        </dgm:presLayoutVars>
      </dgm:prSet>
      <dgm:spPr/>
    </dgm:pt>
    <dgm:pt modelId="{06E9985E-CD2E-4324-93B7-442DED6D770B}" type="pres">
      <dgm:prSet presAssocID="{B3C2F34A-AD2A-43BA-A660-DA3BAB2F661F}" presName="parentText" presStyleLbl="node1" presStyleIdx="0" presStyleCnt="1" custLinFactNeighborX="7815">
        <dgm:presLayoutVars>
          <dgm:chMax val="0"/>
          <dgm:bulletEnabled val="1"/>
        </dgm:presLayoutVars>
      </dgm:prSet>
      <dgm:spPr/>
    </dgm:pt>
  </dgm:ptLst>
  <dgm:cxnLst>
    <dgm:cxn modelId="{27646507-8EB6-4B58-A6BA-675B5399A2EF}" type="presOf" srcId="{B3C2F34A-AD2A-43BA-A660-DA3BAB2F661F}" destId="{06E9985E-CD2E-4324-93B7-442DED6D770B}" srcOrd="0" destOrd="0" presId="urn:microsoft.com/office/officeart/2005/8/layout/vList2"/>
    <dgm:cxn modelId="{3A07DB08-B21A-4C91-8FA5-D0663315DB26}" srcId="{7F67C514-5D38-4723-9FA1-9B5207EFCD85}" destId="{B3C2F34A-AD2A-43BA-A660-DA3BAB2F661F}" srcOrd="0" destOrd="0" parTransId="{E5241E76-7DAD-462C-A461-19BD3D3F4A99}" sibTransId="{092F273D-7FBC-425A-A5D0-6F8B352B03F0}"/>
    <dgm:cxn modelId="{21136855-E31A-4FED-B9D5-A901F5370872}" type="presOf" srcId="{7F67C514-5D38-4723-9FA1-9B5207EFCD85}" destId="{2B92C2C8-D81E-4452-9C4F-93ADD39F51E7}" srcOrd="0" destOrd="0" presId="urn:microsoft.com/office/officeart/2005/8/layout/vList2"/>
    <dgm:cxn modelId="{604C0556-37B3-413C-A6DB-915E93D71CE9}" type="presParOf" srcId="{2B92C2C8-D81E-4452-9C4F-93ADD39F51E7}" destId="{06E9985E-CD2E-4324-93B7-442DED6D770B}" srcOrd="0" destOrd="0" presId="urn:microsoft.com/office/officeart/2005/8/layout/vList2"/>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8550B3-A704-4DA0-94D6-250333C6C7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0933A0B-191E-4D7C-8820-D5DB87552170}">
      <dgm:prSet/>
      <dgm:spPr/>
      <dgm:t>
        <a:bodyPr/>
        <a:lstStyle/>
        <a:p>
          <a:pPr algn="ctr"/>
          <a:r>
            <a:rPr lang="en-US" dirty="0"/>
            <a:t>COLORS SOFT</a:t>
          </a:r>
          <a:endParaRPr lang="en-IN" dirty="0"/>
        </a:p>
      </dgm:t>
    </dgm:pt>
    <dgm:pt modelId="{FE116F7B-6154-4635-8F72-089F4761D662}" type="parTrans" cxnId="{0DC1764D-823B-4861-8C7D-3AB2C4170E67}">
      <dgm:prSet/>
      <dgm:spPr/>
      <dgm:t>
        <a:bodyPr/>
        <a:lstStyle/>
        <a:p>
          <a:endParaRPr lang="en-IN"/>
        </a:p>
      </dgm:t>
    </dgm:pt>
    <dgm:pt modelId="{C75E9580-0C84-4ECD-9FDC-07BF19F22DFB}" type="sibTrans" cxnId="{0DC1764D-823B-4861-8C7D-3AB2C4170E67}">
      <dgm:prSet/>
      <dgm:spPr/>
      <dgm:t>
        <a:bodyPr/>
        <a:lstStyle/>
        <a:p>
          <a:endParaRPr lang="en-IN"/>
        </a:p>
      </dgm:t>
    </dgm:pt>
    <dgm:pt modelId="{2C6BC88A-E299-4017-B883-CCB17BC7E571}" type="pres">
      <dgm:prSet presAssocID="{A18550B3-A704-4DA0-94D6-250333C6C706}" presName="linear" presStyleCnt="0">
        <dgm:presLayoutVars>
          <dgm:animLvl val="lvl"/>
          <dgm:resizeHandles val="exact"/>
        </dgm:presLayoutVars>
      </dgm:prSet>
      <dgm:spPr/>
    </dgm:pt>
    <dgm:pt modelId="{43E0C97D-95E7-492E-BCE5-9D3FFC898FE5}" type="pres">
      <dgm:prSet presAssocID="{D0933A0B-191E-4D7C-8820-D5DB87552170}" presName="parentText" presStyleLbl="node1" presStyleIdx="0" presStyleCnt="1" custLinFactNeighborX="12796" custLinFactNeighborY="-1391">
        <dgm:presLayoutVars>
          <dgm:chMax val="0"/>
          <dgm:bulletEnabled val="1"/>
        </dgm:presLayoutVars>
      </dgm:prSet>
      <dgm:spPr/>
    </dgm:pt>
  </dgm:ptLst>
  <dgm:cxnLst>
    <dgm:cxn modelId="{98CF6D17-976C-453E-AAF7-C426E2DD489F}" type="presOf" srcId="{A18550B3-A704-4DA0-94D6-250333C6C706}" destId="{2C6BC88A-E299-4017-B883-CCB17BC7E571}" srcOrd="0" destOrd="0" presId="urn:microsoft.com/office/officeart/2005/8/layout/vList2"/>
    <dgm:cxn modelId="{0DC1764D-823B-4861-8C7D-3AB2C4170E67}" srcId="{A18550B3-A704-4DA0-94D6-250333C6C706}" destId="{D0933A0B-191E-4D7C-8820-D5DB87552170}" srcOrd="0" destOrd="0" parTransId="{FE116F7B-6154-4635-8F72-089F4761D662}" sibTransId="{C75E9580-0C84-4ECD-9FDC-07BF19F22DFB}"/>
    <dgm:cxn modelId="{357CBBFF-AAE6-44E2-B413-0C246F5B1961}" type="presOf" srcId="{D0933A0B-191E-4D7C-8820-D5DB87552170}" destId="{43E0C97D-95E7-492E-BCE5-9D3FFC898FE5}" srcOrd="0" destOrd="0" presId="urn:microsoft.com/office/officeart/2005/8/layout/vList2"/>
    <dgm:cxn modelId="{4E3FB343-77C7-4F27-861D-878AEB62E9D8}" type="presParOf" srcId="{2C6BC88A-E299-4017-B883-CCB17BC7E571}" destId="{43E0C97D-95E7-492E-BCE5-9D3FFC898FE5}" srcOrd="0" destOrd="0" presId="urn:microsoft.com/office/officeart/2005/8/layout/vList2"/>
  </dgm:cxnLst>
  <dgm:bg/>
  <dgm:whole/>
  <dgm:extLst>
    <a:ext uri="http://schemas.microsoft.com/office/drawing/2008/diagram">
      <dsp:dataModelExt xmlns:dsp="http://schemas.microsoft.com/office/drawing/2008/diagram" relId="rId6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899B7E-B3B9-4309-A2B5-A00B825BFE35}"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IN"/>
        </a:p>
      </dgm:t>
    </dgm:pt>
    <dgm:pt modelId="{59823440-E916-498D-9758-9D10F1362F29}">
      <dgm:prSet/>
      <dgm:spPr/>
      <dgm:t>
        <a:bodyPr/>
        <a:lstStyle/>
        <a:p>
          <a:r>
            <a:rPr lang="en-US"/>
            <a:t>Speed</a:t>
          </a:r>
          <a:endParaRPr lang="en-IN"/>
        </a:p>
      </dgm:t>
    </dgm:pt>
    <dgm:pt modelId="{8AD88CBF-8ED6-4B5B-89BA-1113285597A9}" type="parTrans" cxnId="{F7888F63-C235-4EAB-8558-4AB5FD963E96}">
      <dgm:prSet/>
      <dgm:spPr/>
      <dgm:t>
        <a:bodyPr/>
        <a:lstStyle/>
        <a:p>
          <a:endParaRPr lang="en-IN"/>
        </a:p>
      </dgm:t>
    </dgm:pt>
    <dgm:pt modelId="{F5781677-EE6B-4491-89AF-E6127B307DCC}" type="sibTrans" cxnId="{F7888F63-C235-4EAB-8558-4AB5FD963E96}">
      <dgm:prSet/>
      <dgm:spPr/>
      <dgm:t>
        <a:bodyPr/>
        <a:lstStyle/>
        <a:p>
          <a:endParaRPr lang="en-IN"/>
        </a:p>
      </dgm:t>
    </dgm:pt>
    <dgm:pt modelId="{4D116BCD-B431-48A4-8375-06D13207A164}">
      <dgm:prSet/>
      <dgm:spPr/>
      <dgm:t>
        <a:bodyPr/>
        <a:lstStyle/>
        <a:p>
          <a:r>
            <a:rPr lang="en-US"/>
            <a:t>Rapid Delivery</a:t>
          </a:r>
          <a:endParaRPr lang="en-IN"/>
        </a:p>
      </dgm:t>
    </dgm:pt>
    <dgm:pt modelId="{073F086A-8B2B-4D8E-9C0F-2877B42899DF}" type="parTrans" cxnId="{B2335306-0158-4058-8F22-1939B226B023}">
      <dgm:prSet/>
      <dgm:spPr/>
      <dgm:t>
        <a:bodyPr/>
        <a:lstStyle/>
        <a:p>
          <a:endParaRPr lang="en-IN"/>
        </a:p>
      </dgm:t>
    </dgm:pt>
    <dgm:pt modelId="{E49BE2CE-8D5A-4C66-A686-58CC49271D50}" type="sibTrans" cxnId="{B2335306-0158-4058-8F22-1939B226B023}">
      <dgm:prSet/>
      <dgm:spPr/>
      <dgm:t>
        <a:bodyPr/>
        <a:lstStyle/>
        <a:p>
          <a:endParaRPr lang="en-IN"/>
        </a:p>
      </dgm:t>
    </dgm:pt>
    <dgm:pt modelId="{6974F014-9D9F-4708-AFC2-CE5257DA4BAA}">
      <dgm:prSet/>
      <dgm:spPr/>
      <dgm:t>
        <a:bodyPr/>
        <a:lstStyle/>
        <a:p>
          <a:r>
            <a:rPr lang="en-US"/>
            <a:t>Reliability</a:t>
          </a:r>
          <a:endParaRPr lang="en-IN"/>
        </a:p>
      </dgm:t>
    </dgm:pt>
    <dgm:pt modelId="{34C91F1C-C09B-4E84-B8D3-6AD4074215F5}" type="parTrans" cxnId="{2F55E6BD-8268-4369-924D-EC3FADD81077}">
      <dgm:prSet/>
      <dgm:spPr/>
      <dgm:t>
        <a:bodyPr/>
        <a:lstStyle/>
        <a:p>
          <a:endParaRPr lang="en-IN"/>
        </a:p>
      </dgm:t>
    </dgm:pt>
    <dgm:pt modelId="{AA348A72-CCA3-436B-A631-AEC3510AD1DE}" type="sibTrans" cxnId="{2F55E6BD-8268-4369-924D-EC3FADD81077}">
      <dgm:prSet/>
      <dgm:spPr/>
      <dgm:t>
        <a:bodyPr/>
        <a:lstStyle/>
        <a:p>
          <a:endParaRPr lang="en-IN"/>
        </a:p>
      </dgm:t>
    </dgm:pt>
    <dgm:pt modelId="{5375AF2F-BBCF-4BB1-A7DE-37E5FEA49F56}">
      <dgm:prSet/>
      <dgm:spPr/>
      <dgm:t>
        <a:bodyPr/>
        <a:lstStyle/>
        <a:p>
          <a:r>
            <a:rPr lang="en-US"/>
            <a:t>Scale</a:t>
          </a:r>
          <a:endParaRPr lang="en-IN"/>
        </a:p>
      </dgm:t>
    </dgm:pt>
    <dgm:pt modelId="{E106C598-14A8-4740-AF33-116020CF41C1}" type="parTrans" cxnId="{5C34E7DF-18F8-41C3-87FA-6C727B53D76A}">
      <dgm:prSet/>
      <dgm:spPr/>
      <dgm:t>
        <a:bodyPr/>
        <a:lstStyle/>
        <a:p>
          <a:endParaRPr lang="en-IN"/>
        </a:p>
      </dgm:t>
    </dgm:pt>
    <dgm:pt modelId="{A17D1F94-AAE5-40BA-B14A-D87B5EE1AF55}" type="sibTrans" cxnId="{5C34E7DF-18F8-41C3-87FA-6C727B53D76A}">
      <dgm:prSet/>
      <dgm:spPr/>
      <dgm:t>
        <a:bodyPr/>
        <a:lstStyle/>
        <a:p>
          <a:endParaRPr lang="en-IN"/>
        </a:p>
      </dgm:t>
    </dgm:pt>
    <dgm:pt modelId="{BE50EA6C-A4E8-424D-86FD-41AA3E191336}">
      <dgm:prSet/>
      <dgm:spPr/>
      <dgm:t>
        <a:bodyPr/>
        <a:lstStyle/>
        <a:p>
          <a:r>
            <a:rPr lang="en-US"/>
            <a:t>Improved Collaboration</a:t>
          </a:r>
          <a:endParaRPr lang="en-IN"/>
        </a:p>
      </dgm:t>
    </dgm:pt>
    <dgm:pt modelId="{B0E76E53-D8C5-4FD7-AD35-555E62A44D39}" type="parTrans" cxnId="{F55106D7-D774-4C05-BB0A-6964B84AFB7E}">
      <dgm:prSet/>
      <dgm:spPr/>
      <dgm:t>
        <a:bodyPr/>
        <a:lstStyle/>
        <a:p>
          <a:endParaRPr lang="en-IN"/>
        </a:p>
      </dgm:t>
    </dgm:pt>
    <dgm:pt modelId="{EC90A458-B5F1-49D1-8383-1E79137FE313}" type="sibTrans" cxnId="{F55106D7-D774-4C05-BB0A-6964B84AFB7E}">
      <dgm:prSet/>
      <dgm:spPr/>
      <dgm:t>
        <a:bodyPr/>
        <a:lstStyle/>
        <a:p>
          <a:endParaRPr lang="en-IN"/>
        </a:p>
      </dgm:t>
    </dgm:pt>
    <dgm:pt modelId="{BB761946-BE99-476F-B117-0DCB253E0907}">
      <dgm:prSet/>
      <dgm:spPr/>
      <dgm:t>
        <a:bodyPr/>
        <a:lstStyle/>
        <a:p>
          <a:r>
            <a:rPr lang="en-US"/>
            <a:t>Security</a:t>
          </a:r>
          <a:endParaRPr lang="en-IN"/>
        </a:p>
      </dgm:t>
    </dgm:pt>
    <dgm:pt modelId="{A8A87000-507B-43A6-9B0B-CFC29B5C4847}" type="parTrans" cxnId="{F2E038BE-13F2-43D2-9A3D-971CD2106CCF}">
      <dgm:prSet/>
      <dgm:spPr/>
      <dgm:t>
        <a:bodyPr/>
        <a:lstStyle/>
        <a:p>
          <a:endParaRPr lang="en-IN"/>
        </a:p>
      </dgm:t>
    </dgm:pt>
    <dgm:pt modelId="{67D81782-22AF-4465-90D4-A87CD7F86A24}" type="sibTrans" cxnId="{F2E038BE-13F2-43D2-9A3D-971CD2106CCF}">
      <dgm:prSet/>
      <dgm:spPr/>
      <dgm:t>
        <a:bodyPr/>
        <a:lstStyle/>
        <a:p>
          <a:endParaRPr lang="en-IN"/>
        </a:p>
      </dgm:t>
    </dgm:pt>
    <dgm:pt modelId="{E9866D40-68DA-4381-B347-FDC7CAB08B1A}" type="pres">
      <dgm:prSet presAssocID="{1B899B7E-B3B9-4309-A2B5-A00B825BFE35}" presName="Name0" presStyleCnt="0">
        <dgm:presLayoutVars>
          <dgm:dir/>
          <dgm:animLvl val="lvl"/>
          <dgm:resizeHandles val="exact"/>
        </dgm:presLayoutVars>
      </dgm:prSet>
      <dgm:spPr/>
    </dgm:pt>
    <dgm:pt modelId="{F34C42DB-8F99-4174-A6CA-058B50437542}" type="pres">
      <dgm:prSet presAssocID="{59823440-E916-498D-9758-9D10F1362F29}" presName="linNode" presStyleCnt="0"/>
      <dgm:spPr/>
    </dgm:pt>
    <dgm:pt modelId="{173F8830-248A-4823-9989-EE07C5F2CC18}" type="pres">
      <dgm:prSet presAssocID="{59823440-E916-498D-9758-9D10F1362F29}" presName="parentText" presStyleLbl="node1" presStyleIdx="0" presStyleCnt="6">
        <dgm:presLayoutVars>
          <dgm:chMax val="1"/>
          <dgm:bulletEnabled val="1"/>
        </dgm:presLayoutVars>
      </dgm:prSet>
      <dgm:spPr/>
    </dgm:pt>
    <dgm:pt modelId="{46E01FAC-B188-42D7-A1BA-20F689D488F5}" type="pres">
      <dgm:prSet presAssocID="{F5781677-EE6B-4491-89AF-E6127B307DCC}" presName="sp" presStyleCnt="0"/>
      <dgm:spPr/>
    </dgm:pt>
    <dgm:pt modelId="{DAB68DD4-1D6F-431F-85FC-DF44FE167689}" type="pres">
      <dgm:prSet presAssocID="{4D116BCD-B431-48A4-8375-06D13207A164}" presName="linNode" presStyleCnt="0"/>
      <dgm:spPr/>
    </dgm:pt>
    <dgm:pt modelId="{9925A0C6-21BB-4722-BBA6-239DCA786BB1}" type="pres">
      <dgm:prSet presAssocID="{4D116BCD-B431-48A4-8375-06D13207A164}" presName="parentText" presStyleLbl="node1" presStyleIdx="1" presStyleCnt="6">
        <dgm:presLayoutVars>
          <dgm:chMax val="1"/>
          <dgm:bulletEnabled val="1"/>
        </dgm:presLayoutVars>
      </dgm:prSet>
      <dgm:spPr/>
    </dgm:pt>
    <dgm:pt modelId="{2E477E45-A9A6-4E46-B226-72AD9DE41748}" type="pres">
      <dgm:prSet presAssocID="{E49BE2CE-8D5A-4C66-A686-58CC49271D50}" presName="sp" presStyleCnt="0"/>
      <dgm:spPr/>
    </dgm:pt>
    <dgm:pt modelId="{93C7B029-3631-42D0-BEA0-7B992D8802BD}" type="pres">
      <dgm:prSet presAssocID="{6974F014-9D9F-4708-AFC2-CE5257DA4BAA}" presName="linNode" presStyleCnt="0"/>
      <dgm:spPr/>
    </dgm:pt>
    <dgm:pt modelId="{8981C834-8C50-472E-AD75-3546E7219A86}" type="pres">
      <dgm:prSet presAssocID="{6974F014-9D9F-4708-AFC2-CE5257DA4BAA}" presName="parentText" presStyleLbl="node1" presStyleIdx="2" presStyleCnt="6">
        <dgm:presLayoutVars>
          <dgm:chMax val="1"/>
          <dgm:bulletEnabled val="1"/>
        </dgm:presLayoutVars>
      </dgm:prSet>
      <dgm:spPr/>
    </dgm:pt>
    <dgm:pt modelId="{8483B1B3-9515-453E-B262-D8D19BC224DF}" type="pres">
      <dgm:prSet presAssocID="{AA348A72-CCA3-436B-A631-AEC3510AD1DE}" presName="sp" presStyleCnt="0"/>
      <dgm:spPr/>
    </dgm:pt>
    <dgm:pt modelId="{29D1B8F3-9CB1-475D-8547-BB74DDB563EF}" type="pres">
      <dgm:prSet presAssocID="{5375AF2F-BBCF-4BB1-A7DE-37E5FEA49F56}" presName="linNode" presStyleCnt="0"/>
      <dgm:spPr/>
    </dgm:pt>
    <dgm:pt modelId="{F07F6479-BA1B-41C7-BDB2-58460380897F}" type="pres">
      <dgm:prSet presAssocID="{5375AF2F-BBCF-4BB1-A7DE-37E5FEA49F56}" presName="parentText" presStyleLbl="node1" presStyleIdx="3" presStyleCnt="6">
        <dgm:presLayoutVars>
          <dgm:chMax val="1"/>
          <dgm:bulletEnabled val="1"/>
        </dgm:presLayoutVars>
      </dgm:prSet>
      <dgm:spPr/>
    </dgm:pt>
    <dgm:pt modelId="{AF9537D3-6985-474B-BF1B-8A3981C3FDBC}" type="pres">
      <dgm:prSet presAssocID="{A17D1F94-AAE5-40BA-B14A-D87B5EE1AF55}" presName="sp" presStyleCnt="0"/>
      <dgm:spPr/>
    </dgm:pt>
    <dgm:pt modelId="{21C94C96-3404-463F-B8FD-B316F427453B}" type="pres">
      <dgm:prSet presAssocID="{BE50EA6C-A4E8-424D-86FD-41AA3E191336}" presName="linNode" presStyleCnt="0"/>
      <dgm:spPr/>
    </dgm:pt>
    <dgm:pt modelId="{20B4DA83-8629-427E-AA24-15A1C4206AE3}" type="pres">
      <dgm:prSet presAssocID="{BE50EA6C-A4E8-424D-86FD-41AA3E191336}" presName="parentText" presStyleLbl="node1" presStyleIdx="4" presStyleCnt="6">
        <dgm:presLayoutVars>
          <dgm:chMax val="1"/>
          <dgm:bulletEnabled val="1"/>
        </dgm:presLayoutVars>
      </dgm:prSet>
      <dgm:spPr/>
    </dgm:pt>
    <dgm:pt modelId="{5CD7AF5E-EBFC-4FAC-8D7F-75A3E713CE58}" type="pres">
      <dgm:prSet presAssocID="{EC90A458-B5F1-49D1-8383-1E79137FE313}" presName="sp" presStyleCnt="0"/>
      <dgm:spPr/>
    </dgm:pt>
    <dgm:pt modelId="{7C87CE6D-6770-4FAC-876F-9B5AC8BDEF71}" type="pres">
      <dgm:prSet presAssocID="{BB761946-BE99-476F-B117-0DCB253E0907}" presName="linNode" presStyleCnt="0"/>
      <dgm:spPr/>
    </dgm:pt>
    <dgm:pt modelId="{5FBE6266-5DFA-48DE-9076-8DC2EBE80503}" type="pres">
      <dgm:prSet presAssocID="{BB761946-BE99-476F-B117-0DCB253E0907}" presName="parentText" presStyleLbl="node1" presStyleIdx="5" presStyleCnt="6">
        <dgm:presLayoutVars>
          <dgm:chMax val="1"/>
          <dgm:bulletEnabled val="1"/>
        </dgm:presLayoutVars>
      </dgm:prSet>
      <dgm:spPr/>
    </dgm:pt>
  </dgm:ptLst>
  <dgm:cxnLst>
    <dgm:cxn modelId="{B2335306-0158-4058-8F22-1939B226B023}" srcId="{1B899B7E-B3B9-4309-A2B5-A00B825BFE35}" destId="{4D116BCD-B431-48A4-8375-06D13207A164}" srcOrd="1" destOrd="0" parTransId="{073F086A-8B2B-4D8E-9C0F-2877B42899DF}" sibTransId="{E49BE2CE-8D5A-4C66-A686-58CC49271D50}"/>
    <dgm:cxn modelId="{00271813-4A2D-45F2-A0F7-0B4904F85309}" type="presOf" srcId="{5375AF2F-BBCF-4BB1-A7DE-37E5FEA49F56}" destId="{F07F6479-BA1B-41C7-BDB2-58460380897F}" srcOrd="0" destOrd="0" presId="urn:microsoft.com/office/officeart/2005/8/layout/vList5"/>
    <dgm:cxn modelId="{8534DE41-1F52-4558-A50C-139744232D75}" type="presOf" srcId="{59823440-E916-498D-9758-9D10F1362F29}" destId="{173F8830-248A-4823-9989-EE07C5F2CC18}" srcOrd="0" destOrd="0" presId="urn:microsoft.com/office/officeart/2005/8/layout/vList5"/>
    <dgm:cxn modelId="{F7888F63-C235-4EAB-8558-4AB5FD963E96}" srcId="{1B899B7E-B3B9-4309-A2B5-A00B825BFE35}" destId="{59823440-E916-498D-9758-9D10F1362F29}" srcOrd="0" destOrd="0" parTransId="{8AD88CBF-8ED6-4B5B-89BA-1113285597A9}" sibTransId="{F5781677-EE6B-4491-89AF-E6127B307DCC}"/>
    <dgm:cxn modelId="{B149AA63-DDAA-4CD8-84D8-C1B79423469F}" type="presOf" srcId="{1B899B7E-B3B9-4309-A2B5-A00B825BFE35}" destId="{E9866D40-68DA-4381-B347-FDC7CAB08B1A}" srcOrd="0" destOrd="0" presId="urn:microsoft.com/office/officeart/2005/8/layout/vList5"/>
    <dgm:cxn modelId="{C663336E-F075-4910-9B82-971145F023D6}" type="presOf" srcId="{6974F014-9D9F-4708-AFC2-CE5257DA4BAA}" destId="{8981C834-8C50-472E-AD75-3546E7219A86}" srcOrd="0" destOrd="0" presId="urn:microsoft.com/office/officeart/2005/8/layout/vList5"/>
    <dgm:cxn modelId="{FD8A0AA0-846D-4DA7-8B0D-CBB9F8C0BAC9}" type="presOf" srcId="{BB761946-BE99-476F-B117-0DCB253E0907}" destId="{5FBE6266-5DFA-48DE-9076-8DC2EBE80503}" srcOrd="0" destOrd="0" presId="urn:microsoft.com/office/officeart/2005/8/layout/vList5"/>
    <dgm:cxn modelId="{2F55E6BD-8268-4369-924D-EC3FADD81077}" srcId="{1B899B7E-B3B9-4309-A2B5-A00B825BFE35}" destId="{6974F014-9D9F-4708-AFC2-CE5257DA4BAA}" srcOrd="2" destOrd="0" parTransId="{34C91F1C-C09B-4E84-B8D3-6AD4074215F5}" sibTransId="{AA348A72-CCA3-436B-A631-AEC3510AD1DE}"/>
    <dgm:cxn modelId="{F2E038BE-13F2-43D2-9A3D-971CD2106CCF}" srcId="{1B899B7E-B3B9-4309-A2B5-A00B825BFE35}" destId="{BB761946-BE99-476F-B117-0DCB253E0907}" srcOrd="5" destOrd="0" parTransId="{A8A87000-507B-43A6-9B0B-CFC29B5C4847}" sibTransId="{67D81782-22AF-4465-90D4-A87CD7F86A24}"/>
    <dgm:cxn modelId="{DD79F6CE-1A4A-4547-BAA6-2743454318D4}" type="presOf" srcId="{4D116BCD-B431-48A4-8375-06D13207A164}" destId="{9925A0C6-21BB-4722-BBA6-239DCA786BB1}" srcOrd="0" destOrd="0" presId="urn:microsoft.com/office/officeart/2005/8/layout/vList5"/>
    <dgm:cxn modelId="{F55106D7-D774-4C05-BB0A-6964B84AFB7E}" srcId="{1B899B7E-B3B9-4309-A2B5-A00B825BFE35}" destId="{BE50EA6C-A4E8-424D-86FD-41AA3E191336}" srcOrd="4" destOrd="0" parTransId="{B0E76E53-D8C5-4FD7-AD35-555E62A44D39}" sibTransId="{EC90A458-B5F1-49D1-8383-1E79137FE313}"/>
    <dgm:cxn modelId="{5C34E7DF-18F8-41C3-87FA-6C727B53D76A}" srcId="{1B899B7E-B3B9-4309-A2B5-A00B825BFE35}" destId="{5375AF2F-BBCF-4BB1-A7DE-37E5FEA49F56}" srcOrd="3" destOrd="0" parTransId="{E106C598-14A8-4740-AF33-116020CF41C1}" sibTransId="{A17D1F94-AAE5-40BA-B14A-D87B5EE1AF55}"/>
    <dgm:cxn modelId="{808CD7F1-D8B9-4013-83AC-D8DAB4E1FEEF}" type="presOf" srcId="{BE50EA6C-A4E8-424D-86FD-41AA3E191336}" destId="{20B4DA83-8629-427E-AA24-15A1C4206AE3}" srcOrd="0" destOrd="0" presId="urn:microsoft.com/office/officeart/2005/8/layout/vList5"/>
    <dgm:cxn modelId="{3561CF1D-E077-4E66-90CF-2095C9B91396}" type="presParOf" srcId="{E9866D40-68DA-4381-B347-FDC7CAB08B1A}" destId="{F34C42DB-8F99-4174-A6CA-058B50437542}" srcOrd="0" destOrd="0" presId="urn:microsoft.com/office/officeart/2005/8/layout/vList5"/>
    <dgm:cxn modelId="{B1B26231-7E4A-4457-9648-0E45016EA4A9}" type="presParOf" srcId="{F34C42DB-8F99-4174-A6CA-058B50437542}" destId="{173F8830-248A-4823-9989-EE07C5F2CC18}" srcOrd="0" destOrd="0" presId="urn:microsoft.com/office/officeart/2005/8/layout/vList5"/>
    <dgm:cxn modelId="{7069A409-E499-4231-AB7E-164E322BD3FA}" type="presParOf" srcId="{E9866D40-68DA-4381-B347-FDC7CAB08B1A}" destId="{46E01FAC-B188-42D7-A1BA-20F689D488F5}" srcOrd="1" destOrd="0" presId="urn:microsoft.com/office/officeart/2005/8/layout/vList5"/>
    <dgm:cxn modelId="{8222DF96-7895-4DAA-911E-25B5FDAC15E1}" type="presParOf" srcId="{E9866D40-68DA-4381-B347-FDC7CAB08B1A}" destId="{DAB68DD4-1D6F-431F-85FC-DF44FE167689}" srcOrd="2" destOrd="0" presId="urn:microsoft.com/office/officeart/2005/8/layout/vList5"/>
    <dgm:cxn modelId="{FF67157B-45D2-461C-9752-1AE038C63F28}" type="presParOf" srcId="{DAB68DD4-1D6F-431F-85FC-DF44FE167689}" destId="{9925A0C6-21BB-4722-BBA6-239DCA786BB1}" srcOrd="0" destOrd="0" presId="urn:microsoft.com/office/officeart/2005/8/layout/vList5"/>
    <dgm:cxn modelId="{09B723E7-786D-48AF-8270-1589EFD17289}" type="presParOf" srcId="{E9866D40-68DA-4381-B347-FDC7CAB08B1A}" destId="{2E477E45-A9A6-4E46-B226-72AD9DE41748}" srcOrd="3" destOrd="0" presId="urn:microsoft.com/office/officeart/2005/8/layout/vList5"/>
    <dgm:cxn modelId="{9C52BCFE-9F75-44AF-BFF3-72414A44C11D}" type="presParOf" srcId="{E9866D40-68DA-4381-B347-FDC7CAB08B1A}" destId="{93C7B029-3631-42D0-BEA0-7B992D8802BD}" srcOrd="4" destOrd="0" presId="urn:microsoft.com/office/officeart/2005/8/layout/vList5"/>
    <dgm:cxn modelId="{98BE3237-A83F-4519-B747-8E1EA6D77B3A}" type="presParOf" srcId="{93C7B029-3631-42D0-BEA0-7B992D8802BD}" destId="{8981C834-8C50-472E-AD75-3546E7219A86}" srcOrd="0" destOrd="0" presId="urn:microsoft.com/office/officeart/2005/8/layout/vList5"/>
    <dgm:cxn modelId="{06FEC6AA-A91D-474B-850E-BEBF6A663021}" type="presParOf" srcId="{E9866D40-68DA-4381-B347-FDC7CAB08B1A}" destId="{8483B1B3-9515-453E-B262-D8D19BC224DF}" srcOrd="5" destOrd="0" presId="urn:microsoft.com/office/officeart/2005/8/layout/vList5"/>
    <dgm:cxn modelId="{5855891F-BBE2-43FD-97AA-0ECF4E78A808}" type="presParOf" srcId="{E9866D40-68DA-4381-B347-FDC7CAB08B1A}" destId="{29D1B8F3-9CB1-475D-8547-BB74DDB563EF}" srcOrd="6" destOrd="0" presId="urn:microsoft.com/office/officeart/2005/8/layout/vList5"/>
    <dgm:cxn modelId="{EA6F023B-442C-4D6D-ABD6-6B71A5C19436}" type="presParOf" srcId="{29D1B8F3-9CB1-475D-8547-BB74DDB563EF}" destId="{F07F6479-BA1B-41C7-BDB2-58460380897F}" srcOrd="0" destOrd="0" presId="urn:microsoft.com/office/officeart/2005/8/layout/vList5"/>
    <dgm:cxn modelId="{F8A02B0D-5C61-4577-9D0A-39602095C0A2}" type="presParOf" srcId="{E9866D40-68DA-4381-B347-FDC7CAB08B1A}" destId="{AF9537D3-6985-474B-BF1B-8A3981C3FDBC}" srcOrd="7" destOrd="0" presId="urn:microsoft.com/office/officeart/2005/8/layout/vList5"/>
    <dgm:cxn modelId="{D552B743-B220-44B4-A804-59D8AADFE33F}" type="presParOf" srcId="{E9866D40-68DA-4381-B347-FDC7CAB08B1A}" destId="{21C94C96-3404-463F-B8FD-B316F427453B}" srcOrd="8" destOrd="0" presId="urn:microsoft.com/office/officeart/2005/8/layout/vList5"/>
    <dgm:cxn modelId="{9990B73E-57EB-4B14-9A1C-3F30BF9A5617}" type="presParOf" srcId="{21C94C96-3404-463F-B8FD-B316F427453B}" destId="{20B4DA83-8629-427E-AA24-15A1C4206AE3}" srcOrd="0" destOrd="0" presId="urn:microsoft.com/office/officeart/2005/8/layout/vList5"/>
    <dgm:cxn modelId="{A37CE30E-633C-4E3C-A3DC-AFCD4D00EB32}" type="presParOf" srcId="{E9866D40-68DA-4381-B347-FDC7CAB08B1A}" destId="{5CD7AF5E-EBFC-4FAC-8D7F-75A3E713CE58}" srcOrd="9" destOrd="0" presId="urn:microsoft.com/office/officeart/2005/8/layout/vList5"/>
    <dgm:cxn modelId="{5E10865E-78DD-43AD-8C7E-40503FCA0C05}" type="presParOf" srcId="{E9866D40-68DA-4381-B347-FDC7CAB08B1A}" destId="{7C87CE6D-6770-4FAC-876F-9B5AC8BDEF71}" srcOrd="10" destOrd="0" presId="urn:microsoft.com/office/officeart/2005/8/layout/vList5"/>
    <dgm:cxn modelId="{7EFBFFB5-4942-43D9-A377-F754CE53D47C}" type="presParOf" srcId="{7C87CE6D-6770-4FAC-876F-9B5AC8BDEF71}" destId="{5FBE6266-5DFA-48DE-9076-8DC2EBE8050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7CE8BA-FBBC-4CE8-B3C1-FFFC4ABE365F}"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IN"/>
        </a:p>
      </dgm:t>
    </dgm:pt>
    <dgm:pt modelId="{3C1F35D4-4088-4DB7-9D28-2F782139B43F}">
      <dgm:prSet/>
      <dgm:spPr/>
      <dgm:t>
        <a:bodyPr/>
        <a:lstStyle/>
        <a:p>
          <a:r>
            <a:rPr lang="en-US"/>
            <a:t>Version Control</a:t>
          </a:r>
          <a:endParaRPr lang="en-IN"/>
        </a:p>
      </dgm:t>
    </dgm:pt>
    <dgm:pt modelId="{EF5ED58E-DB0C-47C3-927E-E9A1507FAB43}" type="parTrans" cxnId="{A0D1BC54-7610-4C15-AF99-CEE17414E191}">
      <dgm:prSet/>
      <dgm:spPr/>
      <dgm:t>
        <a:bodyPr/>
        <a:lstStyle/>
        <a:p>
          <a:endParaRPr lang="en-IN"/>
        </a:p>
      </dgm:t>
    </dgm:pt>
    <dgm:pt modelId="{8775E0C1-45A0-4FF2-A337-B7A78D8B1BBC}" type="sibTrans" cxnId="{A0D1BC54-7610-4C15-AF99-CEE17414E191}">
      <dgm:prSet/>
      <dgm:spPr/>
      <dgm:t>
        <a:bodyPr/>
        <a:lstStyle/>
        <a:p>
          <a:endParaRPr lang="en-IN"/>
        </a:p>
      </dgm:t>
    </dgm:pt>
    <dgm:pt modelId="{8C973F3F-DE49-4791-A837-04DA03DA14F4}">
      <dgm:prSet/>
      <dgm:spPr/>
      <dgm:t>
        <a:bodyPr/>
        <a:lstStyle/>
        <a:p>
          <a:r>
            <a:rPr lang="en-US"/>
            <a:t>Continuous Integration</a:t>
          </a:r>
          <a:endParaRPr lang="en-IN"/>
        </a:p>
      </dgm:t>
    </dgm:pt>
    <dgm:pt modelId="{2AA43D8D-D581-484A-BDA0-86EAE5C7A5CA}" type="parTrans" cxnId="{B73830ED-D2F7-4DF9-A20B-85D3544EACEC}">
      <dgm:prSet/>
      <dgm:spPr/>
      <dgm:t>
        <a:bodyPr/>
        <a:lstStyle/>
        <a:p>
          <a:endParaRPr lang="en-IN"/>
        </a:p>
      </dgm:t>
    </dgm:pt>
    <dgm:pt modelId="{6063F602-5511-4856-8E07-37DD64B7D2B2}" type="sibTrans" cxnId="{B73830ED-D2F7-4DF9-A20B-85D3544EACEC}">
      <dgm:prSet/>
      <dgm:spPr/>
      <dgm:t>
        <a:bodyPr/>
        <a:lstStyle/>
        <a:p>
          <a:endParaRPr lang="en-IN"/>
        </a:p>
      </dgm:t>
    </dgm:pt>
    <dgm:pt modelId="{DCE7817E-6980-4E65-AC86-FDF1017E2855}">
      <dgm:prSet/>
      <dgm:spPr/>
      <dgm:t>
        <a:bodyPr/>
        <a:lstStyle/>
        <a:p>
          <a:r>
            <a:rPr lang="en-US"/>
            <a:t>Continuous Delivery</a:t>
          </a:r>
          <a:endParaRPr lang="en-IN"/>
        </a:p>
      </dgm:t>
    </dgm:pt>
    <dgm:pt modelId="{16BF71DA-0F3C-404B-B366-74E46F303BE2}" type="parTrans" cxnId="{66D62888-C3B1-4EF4-846D-DCEA2A09F0BD}">
      <dgm:prSet/>
      <dgm:spPr/>
      <dgm:t>
        <a:bodyPr/>
        <a:lstStyle/>
        <a:p>
          <a:endParaRPr lang="en-IN"/>
        </a:p>
      </dgm:t>
    </dgm:pt>
    <dgm:pt modelId="{B441186A-F722-48DF-9CE6-EE80B10DA08F}" type="sibTrans" cxnId="{66D62888-C3B1-4EF4-846D-DCEA2A09F0BD}">
      <dgm:prSet/>
      <dgm:spPr/>
      <dgm:t>
        <a:bodyPr/>
        <a:lstStyle/>
        <a:p>
          <a:endParaRPr lang="en-IN"/>
        </a:p>
      </dgm:t>
    </dgm:pt>
    <dgm:pt modelId="{DE839A6E-5D0A-41CE-8671-7DD98081330E}">
      <dgm:prSet/>
      <dgm:spPr/>
      <dgm:t>
        <a:bodyPr/>
        <a:lstStyle/>
        <a:p>
          <a:r>
            <a:rPr lang="en-US"/>
            <a:t>Continuous Deployment</a:t>
          </a:r>
          <a:endParaRPr lang="en-IN"/>
        </a:p>
      </dgm:t>
    </dgm:pt>
    <dgm:pt modelId="{72094DC2-58C3-4C80-ACA0-BF7225BBDE31}" type="parTrans" cxnId="{B64FCD55-D732-447E-9A39-22DB27AD5738}">
      <dgm:prSet/>
      <dgm:spPr/>
      <dgm:t>
        <a:bodyPr/>
        <a:lstStyle/>
        <a:p>
          <a:endParaRPr lang="en-IN"/>
        </a:p>
      </dgm:t>
    </dgm:pt>
    <dgm:pt modelId="{3B4247B5-D535-419B-9C06-C30AAB7983CE}" type="sibTrans" cxnId="{B64FCD55-D732-447E-9A39-22DB27AD5738}">
      <dgm:prSet/>
      <dgm:spPr/>
      <dgm:t>
        <a:bodyPr/>
        <a:lstStyle/>
        <a:p>
          <a:endParaRPr lang="en-IN"/>
        </a:p>
      </dgm:t>
    </dgm:pt>
    <dgm:pt modelId="{0E326805-24E2-4899-A045-6ECD43174824}">
      <dgm:prSet/>
      <dgm:spPr/>
      <dgm:t>
        <a:bodyPr/>
        <a:lstStyle/>
        <a:p>
          <a:r>
            <a:rPr lang="en-US"/>
            <a:t>Continuous Monitoring</a:t>
          </a:r>
          <a:endParaRPr lang="en-IN"/>
        </a:p>
      </dgm:t>
    </dgm:pt>
    <dgm:pt modelId="{758480CC-2609-44F6-96C8-18671FD25182}" type="parTrans" cxnId="{9659452E-9B6D-4DD5-A641-DFBBAA314C50}">
      <dgm:prSet/>
      <dgm:spPr/>
      <dgm:t>
        <a:bodyPr/>
        <a:lstStyle/>
        <a:p>
          <a:endParaRPr lang="en-IN"/>
        </a:p>
      </dgm:t>
    </dgm:pt>
    <dgm:pt modelId="{AA31AF87-94B0-43EF-880C-61033253887A}" type="sibTrans" cxnId="{9659452E-9B6D-4DD5-A641-DFBBAA314C50}">
      <dgm:prSet/>
      <dgm:spPr/>
      <dgm:t>
        <a:bodyPr/>
        <a:lstStyle/>
        <a:p>
          <a:endParaRPr lang="en-IN"/>
        </a:p>
      </dgm:t>
    </dgm:pt>
    <dgm:pt modelId="{83C4C0EA-8180-4C61-88EF-EFEA583344FC}" type="pres">
      <dgm:prSet presAssocID="{E97CE8BA-FBBC-4CE8-B3C1-FFFC4ABE365F}" presName="Name0" presStyleCnt="0">
        <dgm:presLayoutVars>
          <dgm:dir/>
          <dgm:animLvl val="lvl"/>
          <dgm:resizeHandles val="exact"/>
        </dgm:presLayoutVars>
      </dgm:prSet>
      <dgm:spPr/>
    </dgm:pt>
    <dgm:pt modelId="{E6692E78-5C5D-400E-A7BE-F313C2D55F10}" type="pres">
      <dgm:prSet presAssocID="{3C1F35D4-4088-4DB7-9D28-2F782139B43F}" presName="linNode" presStyleCnt="0"/>
      <dgm:spPr/>
    </dgm:pt>
    <dgm:pt modelId="{F4117924-EEB4-4423-B903-0EEBA43AAB6C}" type="pres">
      <dgm:prSet presAssocID="{3C1F35D4-4088-4DB7-9D28-2F782139B43F}" presName="parentText" presStyleLbl="node1" presStyleIdx="0" presStyleCnt="5">
        <dgm:presLayoutVars>
          <dgm:chMax val="1"/>
          <dgm:bulletEnabled val="1"/>
        </dgm:presLayoutVars>
      </dgm:prSet>
      <dgm:spPr/>
    </dgm:pt>
    <dgm:pt modelId="{349349CF-1608-4E8D-A1EA-A2C6425F0A8F}" type="pres">
      <dgm:prSet presAssocID="{8775E0C1-45A0-4FF2-A337-B7A78D8B1BBC}" presName="sp" presStyleCnt="0"/>
      <dgm:spPr/>
    </dgm:pt>
    <dgm:pt modelId="{45873BAB-A6D2-475C-B82F-3DFAD5704516}" type="pres">
      <dgm:prSet presAssocID="{8C973F3F-DE49-4791-A837-04DA03DA14F4}" presName="linNode" presStyleCnt="0"/>
      <dgm:spPr/>
    </dgm:pt>
    <dgm:pt modelId="{3CEFF7B9-99A8-443B-9E5B-DF44B23292D4}" type="pres">
      <dgm:prSet presAssocID="{8C973F3F-DE49-4791-A837-04DA03DA14F4}" presName="parentText" presStyleLbl="node1" presStyleIdx="1" presStyleCnt="5">
        <dgm:presLayoutVars>
          <dgm:chMax val="1"/>
          <dgm:bulletEnabled val="1"/>
        </dgm:presLayoutVars>
      </dgm:prSet>
      <dgm:spPr/>
    </dgm:pt>
    <dgm:pt modelId="{439EDD9D-B7B2-4816-A2F3-A1C67E0F39DF}" type="pres">
      <dgm:prSet presAssocID="{6063F602-5511-4856-8E07-37DD64B7D2B2}" presName="sp" presStyleCnt="0"/>
      <dgm:spPr/>
    </dgm:pt>
    <dgm:pt modelId="{FACF82B3-A1A0-4E3E-A13B-A2E311193D38}" type="pres">
      <dgm:prSet presAssocID="{DCE7817E-6980-4E65-AC86-FDF1017E2855}" presName="linNode" presStyleCnt="0"/>
      <dgm:spPr/>
    </dgm:pt>
    <dgm:pt modelId="{681D8007-82D1-447B-960D-AF93B97BEBC6}" type="pres">
      <dgm:prSet presAssocID="{DCE7817E-6980-4E65-AC86-FDF1017E2855}" presName="parentText" presStyleLbl="node1" presStyleIdx="2" presStyleCnt="5">
        <dgm:presLayoutVars>
          <dgm:chMax val="1"/>
          <dgm:bulletEnabled val="1"/>
        </dgm:presLayoutVars>
      </dgm:prSet>
      <dgm:spPr/>
    </dgm:pt>
    <dgm:pt modelId="{0DD9A28C-1C33-4497-83E8-4E1407444317}" type="pres">
      <dgm:prSet presAssocID="{B441186A-F722-48DF-9CE6-EE80B10DA08F}" presName="sp" presStyleCnt="0"/>
      <dgm:spPr/>
    </dgm:pt>
    <dgm:pt modelId="{CC7F4304-F576-459A-A0DB-D43E08200FD8}" type="pres">
      <dgm:prSet presAssocID="{DE839A6E-5D0A-41CE-8671-7DD98081330E}" presName="linNode" presStyleCnt="0"/>
      <dgm:spPr/>
    </dgm:pt>
    <dgm:pt modelId="{63E3F2CF-3B2A-494B-8F2F-233789235D42}" type="pres">
      <dgm:prSet presAssocID="{DE839A6E-5D0A-41CE-8671-7DD98081330E}" presName="parentText" presStyleLbl="node1" presStyleIdx="3" presStyleCnt="5">
        <dgm:presLayoutVars>
          <dgm:chMax val="1"/>
          <dgm:bulletEnabled val="1"/>
        </dgm:presLayoutVars>
      </dgm:prSet>
      <dgm:spPr/>
    </dgm:pt>
    <dgm:pt modelId="{F96E5F8E-DBD2-4966-B293-8BBAA0168C45}" type="pres">
      <dgm:prSet presAssocID="{3B4247B5-D535-419B-9C06-C30AAB7983CE}" presName="sp" presStyleCnt="0"/>
      <dgm:spPr/>
    </dgm:pt>
    <dgm:pt modelId="{D6DD3298-09F0-4F54-B2D9-CA81C9D7BEEB}" type="pres">
      <dgm:prSet presAssocID="{0E326805-24E2-4899-A045-6ECD43174824}" presName="linNode" presStyleCnt="0"/>
      <dgm:spPr/>
    </dgm:pt>
    <dgm:pt modelId="{C3B1949F-2752-482D-AD1A-0E278F6281F1}" type="pres">
      <dgm:prSet presAssocID="{0E326805-24E2-4899-A045-6ECD43174824}" presName="parentText" presStyleLbl="node1" presStyleIdx="4" presStyleCnt="5">
        <dgm:presLayoutVars>
          <dgm:chMax val="1"/>
          <dgm:bulletEnabled val="1"/>
        </dgm:presLayoutVars>
      </dgm:prSet>
      <dgm:spPr/>
    </dgm:pt>
  </dgm:ptLst>
  <dgm:cxnLst>
    <dgm:cxn modelId="{968BE822-5106-4DC3-9908-3946770F9F90}" type="presOf" srcId="{0E326805-24E2-4899-A045-6ECD43174824}" destId="{C3B1949F-2752-482D-AD1A-0E278F6281F1}" srcOrd="0" destOrd="0" presId="urn:microsoft.com/office/officeart/2005/8/layout/vList5"/>
    <dgm:cxn modelId="{9659452E-9B6D-4DD5-A641-DFBBAA314C50}" srcId="{E97CE8BA-FBBC-4CE8-B3C1-FFFC4ABE365F}" destId="{0E326805-24E2-4899-A045-6ECD43174824}" srcOrd="4" destOrd="0" parTransId="{758480CC-2609-44F6-96C8-18671FD25182}" sibTransId="{AA31AF87-94B0-43EF-880C-61033253887A}"/>
    <dgm:cxn modelId="{137ABD41-CC0C-42BC-A37E-E8EA68BE544A}" type="presOf" srcId="{E97CE8BA-FBBC-4CE8-B3C1-FFFC4ABE365F}" destId="{83C4C0EA-8180-4C61-88EF-EFEA583344FC}" srcOrd="0" destOrd="0" presId="urn:microsoft.com/office/officeart/2005/8/layout/vList5"/>
    <dgm:cxn modelId="{A0D1BC54-7610-4C15-AF99-CEE17414E191}" srcId="{E97CE8BA-FBBC-4CE8-B3C1-FFFC4ABE365F}" destId="{3C1F35D4-4088-4DB7-9D28-2F782139B43F}" srcOrd="0" destOrd="0" parTransId="{EF5ED58E-DB0C-47C3-927E-E9A1507FAB43}" sibTransId="{8775E0C1-45A0-4FF2-A337-B7A78D8B1BBC}"/>
    <dgm:cxn modelId="{B64FCD55-D732-447E-9A39-22DB27AD5738}" srcId="{E97CE8BA-FBBC-4CE8-B3C1-FFFC4ABE365F}" destId="{DE839A6E-5D0A-41CE-8671-7DD98081330E}" srcOrd="3" destOrd="0" parTransId="{72094DC2-58C3-4C80-ACA0-BF7225BBDE31}" sibTransId="{3B4247B5-D535-419B-9C06-C30AAB7983CE}"/>
    <dgm:cxn modelId="{0EF0C480-B3C7-4EA7-98BC-02B9BB7895B1}" type="presOf" srcId="{DCE7817E-6980-4E65-AC86-FDF1017E2855}" destId="{681D8007-82D1-447B-960D-AF93B97BEBC6}" srcOrd="0" destOrd="0" presId="urn:microsoft.com/office/officeart/2005/8/layout/vList5"/>
    <dgm:cxn modelId="{66D62888-C3B1-4EF4-846D-DCEA2A09F0BD}" srcId="{E97CE8BA-FBBC-4CE8-B3C1-FFFC4ABE365F}" destId="{DCE7817E-6980-4E65-AC86-FDF1017E2855}" srcOrd="2" destOrd="0" parTransId="{16BF71DA-0F3C-404B-B366-74E46F303BE2}" sibTransId="{B441186A-F722-48DF-9CE6-EE80B10DA08F}"/>
    <dgm:cxn modelId="{6424E888-BB46-4CAD-9BB6-5CA3799B1AD5}" type="presOf" srcId="{DE839A6E-5D0A-41CE-8671-7DD98081330E}" destId="{63E3F2CF-3B2A-494B-8F2F-233789235D42}" srcOrd="0" destOrd="0" presId="urn:microsoft.com/office/officeart/2005/8/layout/vList5"/>
    <dgm:cxn modelId="{C44795C7-41DA-4205-92A1-4B18FD6FE09A}" type="presOf" srcId="{3C1F35D4-4088-4DB7-9D28-2F782139B43F}" destId="{F4117924-EEB4-4423-B903-0EEBA43AAB6C}" srcOrd="0" destOrd="0" presId="urn:microsoft.com/office/officeart/2005/8/layout/vList5"/>
    <dgm:cxn modelId="{B73830ED-D2F7-4DF9-A20B-85D3544EACEC}" srcId="{E97CE8BA-FBBC-4CE8-B3C1-FFFC4ABE365F}" destId="{8C973F3F-DE49-4791-A837-04DA03DA14F4}" srcOrd="1" destOrd="0" parTransId="{2AA43D8D-D581-484A-BDA0-86EAE5C7A5CA}" sibTransId="{6063F602-5511-4856-8E07-37DD64B7D2B2}"/>
    <dgm:cxn modelId="{94A036F1-84D2-47CF-A4ED-D0EB68544E12}" type="presOf" srcId="{8C973F3F-DE49-4791-A837-04DA03DA14F4}" destId="{3CEFF7B9-99A8-443B-9E5B-DF44B23292D4}" srcOrd="0" destOrd="0" presId="urn:microsoft.com/office/officeart/2005/8/layout/vList5"/>
    <dgm:cxn modelId="{C8C1AA25-5660-4963-9A77-729C66197A69}" type="presParOf" srcId="{83C4C0EA-8180-4C61-88EF-EFEA583344FC}" destId="{E6692E78-5C5D-400E-A7BE-F313C2D55F10}" srcOrd="0" destOrd="0" presId="urn:microsoft.com/office/officeart/2005/8/layout/vList5"/>
    <dgm:cxn modelId="{74B178EE-2366-42FC-8FDE-C2D99B19B363}" type="presParOf" srcId="{E6692E78-5C5D-400E-A7BE-F313C2D55F10}" destId="{F4117924-EEB4-4423-B903-0EEBA43AAB6C}" srcOrd="0" destOrd="0" presId="urn:microsoft.com/office/officeart/2005/8/layout/vList5"/>
    <dgm:cxn modelId="{4FAA6B4F-3A91-4C6C-AF19-55FBE4458395}" type="presParOf" srcId="{83C4C0EA-8180-4C61-88EF-EFEA583344FC}" destId="{349349CF-1608-4E8D-A1EA-A2C6425F0A8F}" srcOrd="1" destOrd="0" presId="urn:microsoft.com/office/officeart/2005/8/layout/vList5"/>
    <dgm:cxn modelId="{7BAC8BCF-B677-40EA-9F1E-EBC4940DE0BF}" type="presParOf" srcId="{83C4C0EA-8180-4C61-88EF-EFEA583344FC}" destId="{45873BAB-A6D2-475C-B82F-3DFAD5704516}" srcOrd="2" destOrd="0" presId="urn:microsoft.com/office/officeart/2005/8/layout/vList5"/>
    <dgm:cxn modelId="{72C97658-A4BD-461B-AEA9-7914899864FE}" type="presParOf" srcId="{45873BAB-A6D2-475C-B82F-3DFAD5704516}" destId="{3CEFF7B9-99A8-443B-9E5B-DF44B23292D4}" srcOrd="0" destOrd="0" presId="urn:microsoft.com/office/officeart/2005/8/layout/vList5"/>
    <dgm:cxn modelId="{F1DEFAB5-5DD9-4FC0-9B23-90E21A6E563E}" type="presParOf" srcId="{83C4C0EA-8180-4C61-88EF-EFEA583344FC}" destId="{439EDD9D-B7B2-4816-A2F3-A1C67E0F39DF}" srcOrd="3" destOrd="0" presId="urn:microsoft.com/office/officeart/2005/8/layout/vList5"/>
    <dgm:cxn modelId="{48A9EB4A-5C9F-41D8-BA1D-38CFD9C48FA2}" type="presParOf" srcId="{83C4C0EA-8180-4C61-88EF-EFEA583344FC}" destId="{FACF82B3-A1A0-4E3E-A13B-A2E311193D38}" srcOrd="4" destOrd="0" presId="urn:microsoft.com/office/officeart/2005/8/layout/vList5"/>
    <dgm:cxn modelId="{608D391C-6448-4CDD-9998-51118BF96B6E}" type="presParOf" srcId="{FACF82B3-A1A0-4E3E-A13B-A2E311193D38}" destId="{681D8007-82D1-447B-960D-AF93B97BEBC6}" srcOrd="0" destOrd="0" presId="urn:microsoft.com/office/officeart/2005/8/layout/vList5"/>
    <dgm:cxn modelId="{F5BEEA01-BBAC-4F90-86EC-57458FDDBC6B}" type="presParOf" srcId="{83C4C0EA-8180-4C61-88EF-EFEA583344FC}" destId="{0DD9A28C-1C33-4497-83E8-4E1407444317}" srcOrd="5" destOrd="0" presId="urn:microsoft.com/office/officeart/2005/8/layout/vList5"/>
    <dgm:cxn modelId="{F5CE47DB-C010-488C-8596-DD88DFC0BB10}" type="presParOf" srcId="{83C4C0EA-8180-4C61-88EF-EFEA583344FC}" destId="{CC7F4304-F576-459A-A0DB-D43E08200FD8}" srcOrd="6" destOrd="0" presId="urn:microsoft.com/office/officeart/2005/8/layout/vList5"/>
    <dgm:cxn modelId="{3AF8879B-8C09-4A18-AA12-09D1B5B2E8D3}" type="presParOf" srcId="{CC7F4304-F576-459A-A0DB-D43E08200FD8}" destId="{63E3F2CF-3B2A-494B-8F2F-233789235D42}" srcOrd="0" destOrd="0" presId="urn:microsoft.com/office/officeart/2005/8/layout/vList5"/>
    <dgm:cxn modelId="{CBAF987B-5021-4F45-B532-49591AAADFEB}" type="presParOf" srcId="{83C4C0EA-8180-4C61-88EF-EFEA583344FC}" destId="{F96E5F8E-DBD2-4966-B293-8BBAA0168C45}" srcOrd="7" destOrd="0" presId="urn:microsoft.com/office/officeart/2005/8/layout/vList5"/>
    <dgm:cxn modelId="{EDF57CD2-9FEE-419C-9FEB-3C9F4DFAB8F5}" type="presParOf" srcId="{83C4C0EA-8180-4C61-88EF-EFEA583344FC}" destId="{D6DD3298-09F0-4F54-B2D9-CA81C9D7BEEB}" srcOrd="8" destOrd="0" presId="urn:microsoft.com/office/officeart/2005/8/layout/vList5"/>
    <dgm:cxn modelId="{C0918C68-D49E-4057-ACB5-8A404940CCE0}" type="presParOf" srcId="{D6DD3298-09F0-4F54-B2D9-CA81C9D7BEEB}" destId="{C3B1949F-2752-482D-AD1A-0E278F6281F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65F1BE7-68F9-4D4B-A0A6-0F8DB846BC57}"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1E3F4129-219D-486B-BD82-7FA51DC4ED14}">
      <dgm:prSet/>
      <dgm:spPr/>
      <dgm:t>
        <a:bodyPr/>
        <a:lstStyle/>
        <a:p>
          <a:r>
            <a:rPr lang="en-US"/>
            <a:t>Continuous Integration</a:t>
          </a:r>
          <a:endParaRPr lang="en-IN"/>
        </a:p>
      </dgm:t>
    </dgm:pt>
    <dgm:pt modelId="{1792A6EC-6B40-4B3F-8EE2-83CD5C7A37EC}" type="parTrans" cxnId="{CD44D412-2F34-45DD-A3A3-44898113E630}">
      <dgm:prSet/>
      <dgm:spPr/>
      <dgm:t>
        <a:bodyPr/>
        <a:lstStyle/>
        <a:p>
          <a:endParaRPr lang="en-IN"/>
        </a:p>
      </dgm:t>
    </dgm:pt>
    <dgm:pt modelId="{09DCBED9-F583-4275-9548-C73FF35C4AF4}" type="sibTrans" cxnId="{CD44D412-2F34-45DD-A3A3-44898113E630}">
      <dgm:prSet/>
      <dgm:spPr/>
      <dgm:t>
        <a:bodyPr/>
        <a:lstStyle/>
        <a:p>
          <a:endParaRPr lang="en-IN"/>
        </a:p>
      </dgm:t>
    </dgm:pt>
    <dgm:pt modelId="{1B1E31C2-C497-4449-A458-07D2380AF7C8}">
      <dgm:prSet/>
      <dgm:spPr/>
      <dgm:t>
        <a:bodyPr/>
        <a:lstStyle/>
        <a:p>
          <a:r>
            <a:rPr lang="en-US"/>
            <a:t>Continuous Delivery</a:t>
          </a:r>
          <a:endParaRPr lang="en-IN"/>
        </a:p>
      </dgm:t>
    </dgm:pt>
    <dgm:pt modelId="{294622C7-FA16-4A41-8AA8-23E63705884F}" type="parTrans" cxnId="{6EB955D0-CAC1-4ECB-9F79-3D99BAD70467}">
      <dgm:prSet/>
      <dgm:spPr/>
      <dgm:t>
        <a:bodyPr/>
        <a:lstStyle/>
        <a:p>
          <a:endParaRPr lang="en-IN"/>
        </a:p>
      </dgm:t>
    </dgm:pt>
    <dgm:pt modelId="{887B6C8F-7A4F-4CA5-A95A-7FC16D319315}" type="sibTrans" cxnId="{6EB955D0-CAC1-4ECB-9F79-3D99BAD70467}">
      <dgm:prSet/>
      <dgm:spPr/>
      <dgm:t>
        <a:bodyPr/>
        <a:lstStyle/>
        <a:p>
          <a:endParaRPr lang="en-IN"/>
        </a:p>
      </dgm:t>
    </dgm:pt>
    <dgm:pt modelId="{949D53CD-93C0-44C6-9F29-E8DFE56880C8}">
      <dgm:prSet/>
      <dgm:spPr/>
      <dgm:t>
        <a:bodyPr/>
        <a:lstStyle/>
        <a:p>
          <a:r>
            <a:rPr lang="en-US"/>
            <a:t>Micro Services</a:t>
          </a:r>
          <a:endParaRPr lang="en-IN"/>
        </a:p>
      </dgm:t>
    </dgm:pt>
    <dgm:pt modelId="{CB26A5CE-C6B7-4361-BE11-9AAC7FF5F2DB}" type="parTrans" cxnId="{DC3FC2B4-E262-4AE4-954D-77233073E031}">
      <dgm:prSet/>
      <dgm:spPr/>
      <dgm:t>
        <a:bodyPr/>
        <a:lstStyle/>
        <a:p>
          <a:endParaRPr lang="en-IN"/>
        </a:p>
      </dgm:t>
    </dgm:pt>
    <dgm:pt modelId="{92C2EE80-D1C8-4CF4-9AB9-A5FEC6EBE57D}" type="sibTrans" cxnId="{DC3FC2B4-E262-4AE4-954D-77233073E031}">
      <dgm:prSet/>
      <dgm:spPr/>
      <dgm:t>
        <a:bodyPr/>
        <a:lstStyle/>
        <a:p>
          <a:endParaRPr lang="en-IN"/>
        </a:p>
      </dgm:t>
    </dgm:pt>
    <dgm:pt modelId="{5B3291E1-AB47-4823-8540-74E5C64C8854}">
      <dgm:prSet/>
      <dgm:spPr/>
      <dgm:t>
        <a:bodyPr/>
        <a:lstStyle/>
        <a:p>
          <a:r>
            <a:rPr lang="en-US"/>
            <a:t>Infrastructure As a Code</a:t>
          </a:r>
          <a:endParaRPr lang="en-IN"/>
        </a:p>
      </dgm:t>
    </dgm:pt>
    <dgm:pt modelId="{C0E822B6-2962-472B-8D94-CAA29E1EEC03}" type="parTrans" cxnId="{7C98F140-7D63-44AD-90ED-1E7A1D6697D1}">
      <dgm:prSet/>
      <dgm:spPr/>
      <dgm:t>
        <a:bodyPr/>
        <a:lstStyle/>
        <a:p>
          <a:endParaRPr lang="en-IN"/>
        </a:p>
      </dgm:t>
    </dgm:pt>
    <dgm:pt modelId="{71439BCA-EEE3-4A90-8FDB-511382475BCD}" type="sibTrans" cxnId="{7C98F140-7D63-44AD-90ED-1E7A1D6697D1}">
      <dgm:prSet/>
      <dgm:spPr/>
      <dgm:t>
        <a:bodyPr/>
        <a:lstStyle/>
        <a:p>
          <a:endParaRPr lang="en-IN"/>
        </a:p>
      </dgm:t>
    </dgm:pt>
    <dgm:pt modelId="{28FBA494-29EC-469E-B57C-964F022F009A}">
      <dgm:prSet/>
      <dgm:spPr/>
      <dgm:t>
        <a:bodyPr/>
        <a:lstStyle/>
        <a:p>
          <a:r>
            <a:rPr lang="en-US"/>
            <a:t>Configuration Management</a:t>
          </a:r>
          <a:endParaRPr lang="en-IN"/>
        </a:p>
      </dgm:t>
    </dgm:pt>
    <dgm:pt modelId="{1F198267-48F1-4BAE-93E7-E4842EFBE71A}" type="parTrans" cxnId="{E8DAB34F-2BB4-4DE2-85B1-5C149A1BD9E9}">
      <dgm:prSet/>
      <dgm:spPr/>
      <dgm:t>
        <a:bodyPr/>
        <a:lstStyle/>
        <a:p>
          <a:endParaRPr lang="en-IN"/>
        </a:p>
      </dgm:t>
    </dgm:pt>
    <dgm:pt modelId="{CBDB2ECC-CEAE-4262-B8E3-DC57C9077914}" type="sibTrans" cxnId="{E8DAB34F-2BB4-4DE2-85B1-5C149A1BD9E9}">
      <dgm:prSet/>
      <dgm:spPr/>
      <dgm:t>
        <a:bodyPr/>
        <a:lstStyle/>
        <a:p>
          <a:endParaRPr lang="en-IN"/>
        </a:p>
      </dgm:t>
    </dgm:pt>
    <dgm:pt modelId="{A5D3FAF2-F191-402A-8232-B0563D858764}">
      <dgm:prSet/>
      <dgm:spPr/>
      <dgm:t>
        <a:bodyPr/>
        <a:lstStyle/>
        <a:p>
          <a:r>
            <a:rPr lang="en-US"/>
            <a:t>Monitoring and Logging</a:t>
          </a:r>
          <a:endParaRPr lang="en-IN"/>
        </a:p>
      </dgm:t>
    </dgm:pt>
    <dgm:pt modelId="{443338A9-BA57-4AC7-9BA2-BA6F4C6521CC}" type="parTrans" cxnId="{D351EFAD-7474-43D0-8658-1EABD603B619}">
      <dgm:prSet/>
      <dgm:spPr/>
      <dgm:t>
        <a:bodyPr/>
        <a:lstStyle/>
        <a:p>
          <a:endParaRPr lang="en-IN"/>
        </a:p>
      </dgm:t>
    </dgm:pt>
    <dgm:pt modelId="{123F6457-148B-4421-A1F6-7DF28F163089}" type="sibTrans" cxnId="{D351EFAD-7474-43D0-8658-1EABD603B619}">
      <dgm:prSet/>
      <dgm:spPr/>
      <dgm:t>
        <a:bodyPr/>
        <a:lstStyle/>
        <a:p>
          <a:endParaRPr lang="en-IN"/>
        </a:p>
      </dgm:t>
    </dgm:pt>
    <dgm:pt modelId="{A9594630-B04A-40BF-A8F6-9FD16C5FDC1D}">
      <dgm:prSet/>
      <dgm:spPr/>
      <dgm:t>
        <a:bodyPr/>
        <a:lstStyle/>
        <a:p>
          <a:r>
            <a:rPr lang="en-US"/>
            <a:t>Communication and Collaboration</a:t>
          </a:r>
          <a:endParaRPr lang="en-IN"/>
        </a:p>
      </dgm:t>
    </dgm:pt>
    <dgm:pt modelId="{1B4CFFBE-8A67-43BE-82C8-E49DFA18A327}" type="parTrans" cxnId="{7C30F8D4-4091-41C1-9B7A-0476B5DFBA5D}">
      <dgm:prSet/>
      <dgm:spPr/>
      <dgm:t>
        <a:bodyPr/>
        <a:lstStyle/>
        <a:p>
          <a:endParaRPr lang="en-IN"/>
        </a:p>
      </dgm:t>
    </dgm:pt>
    <dgm:pt modelId="{78E89EC9-7CB0-4332-91BE-C6FDBCB71C66}" type="sibTrans" cxnId="{7C30F8D4-4091-41C1-9B7A-0476B5DFBA5D}">
      <dgm:prSet/>
      <dgm:spPr/>
      <dgm:t>
        <a:bodyPr/>
        <a:lstStyle/>
        <a:p>
          <a:endParaRPr lang="en-IN"/>
        </a:p>
      </dgm:t>
    </dgm:pt>
    <dgm:pt modelId="{FF9A6D4D-C455-43C9-9E90-4A4D88FC955E}" type="pres">
      <dgm:prSet presAssocID="{565F1BE7-68F9-4D4B-A0A6-0F8DB846BC57}" presName="Name0" presStyleCnt="0">
        <dgm:presLayoutVars>
          <dgm:dir/>
          <dgm:animLvl val="lvl"/>
          <dgm:resizeHandles val="exact"/>
        </dgm:presLayoutVars>
      </dgm:prSet>
      <dgm:spPr/>
    </dgm:pt>
    <dgm:pt modelId="{04250F26-227E-4A6E-AF72-8BD077CA8B7F}" type="pres">
      <dgm:prSet presAssocID="{1E3F4129-219D-486B-BD82-7FA51DC4ED14}" presName="linNode" presStyleCnt="0"/>
      <dgm:spPr/>
    </dgm:pt>
    <dgm:pt modelId="{82EF1D6B-0579-427C-91EA-7A882EA08DE9}" type="pres">
      <dgm:prSet presAssocID="{1E3F4129-219D-486B-BD82-7FA51DC4ED14}" presName="parentText" presStyleLbl="node1" presStyleIdx="0" presStyleCnt="7">
        <dgm:presLayoutVars>
          <dgm:chMax val="1"/>
          <dgm:bulletEnabled val="1"/>
        </dgm:presLayoutVars>
      </dgm:prSet>
      <dgm:spPr/>
    </dgm:pt>
    <dgm:pt modelId="{A349D4A7-723A-4D0A-855F-D4E9D453965B}" type="pres">
      <dgm:prSet presAssocID="{09DCBED9-F583-4275-9548-C73FF35C4AF4}" presName="sp" presStyleCnt="0"/>
      <dgm:spPr/>
    </dgm:pt>
    <dgm:pt modelId="{76773728-41E7-4148-A951-0689BB1E7AE7}" type="pres">
      <dgm:prSet presAssocID="{1B1E31C2-C497-4449-A458-07D2380AF7C8}" presName="linNode" presStyleCnt="0"/>
      <dgm:spPr/>
    </dgm:pt>
    <dgm:pt modelId="{DFC4236C-59E7-4CB5-B7E7-855AC212E7A9}" type="pres">
      <dgm:prSet presAssocID="{1B1E31C2-C497-4449-A458-07D2380AF7C8}" presName="parentText" presStyleLbl="node1" presStyleIdx="1" presStyleCnt="7">
        <dgm:presLayoutVars>
          <dgm:chMax val="1"/>
          <dgm:bulletEnabled val="1"/>
        </dgm:presLayoutVars>
      </dgm:prSet>
      <dgm:spPr/>
    </dgm:pt>
    <dgm:pt modelId="{0008754E-AE60-4366-9D49-978C0E93D996}" type="pres">
      <dgm:prSet presAssocID="{887B6C8F-7A4F-4CA5-A95A-7FC16D319315}" presName="sp" presStyleCnt="0"/>
      <dgm:spPr/>
    </dgm:pt>
    <dgm:pt modelId="{06FD2784-9FA5-486B-A836-AA73D36B684E}" type="pres">
      <dgm:prSet presAssocID="{949D53CD-93C0-44C6-9F29-E8DFE56880C8}" presName="linNode" presStyleCnt="0"/>
      <dgm:spPr/>
    </dgm:pt>
    <dgm:pt modelId="{6175E84A-4706-4D99-86DE-788A9D02BD15}" type="pres">
      <dgm:prSet presAssocID="{949D53CD-93C0-44C6-9F29-E8DFE56880C8}" presName="parentText" presStyleLbl="node1" presStyleIdx="2" presStyleCnt="7">
        <dgm:presLayoutVars>
          <dgm:chMax val="1"/>
          <dgm:bulletEnabled val="1"/>
        </dgm:presLayoutVars>
      </dgm:prSet>
      <dgm:spPr/>
    </dgm:pt>
    <dgm:pt modelId="{4A4ACD51-CEEF-4586-AE1E-FCEEB61E9AF4}" type="pres">
      <dgm:prSet presAssocID="{92C2EE80-D1C8-4CF4-9AB9-A5FEC6EBE57D}" presName="sp" presStyleCnt="0"/>
      <dgm:spPr/>
    </dgm:pt>
    <dgm:pt modelId="{9C1E30B3-E030-4B82-A868-84C58BB4B6A1}" type="pres">
      <dgm:prSet presAssocID="{5B3291E1-AB47-4823-8540-74E5C64C8854}" presName="linNode" presStyleCnt="0"/>
      <dgm:spPr/>
    </dgm:pt>
    <dgm:pt modelId="{331BF43F-1AFE-4965-9D31-6BAC72EEB7F3}" type="pres">
      <dgm:prSet presAssocID="{5B3291E1-AB47-4823-8540-74E5C64C8854}" presName="parentText" presStyleLbl="node1" presStyleIdx="3" presStyleCnt="7">
        <dgm:presLayoutVars>
          <dgm:chMax val="1"/>
          <dgm:bulletEnabled val="1"/>
        </dgm:presLayoutVars>
      </dgm:prSet>
      <dgm:spPr/>
    </dgm:pt>
    <dgm:pt modelId="{BCB980E0-A5BA-463C-92E8-3416D580FBA7}" type="pres">
      <dgm:prSet presAssocID="{71439BCA-EEE3-4A90-8FDB-511382475BCD}" presName="sp" presStyleCnt="0"/>
      <dgm:spPr/>
    </dgm:pt>
    <dgm:pt modelId="{1B53EA93-18EE-454B-9565-1E6776B2366A}" type="pres">
      <dgm:prSet presAssocID="{28FBA494-29EC-469E-B57C-964F022F009A}" presName="linNode" presStyleCnt="0"/>
      <dgm:spPr/>
    </dgm:pt>
    <dgm:pt modelId="{C4F0BDFF-7486-46D2-8F9E-48A3E8657DF5}" type="pres">
      <dgm:prSet presAssocID="{28FBA494-29EC-469E-B57C-964F022F009A}" presName="parentText" presStyleLbl="node1" presStyleIdx="4" presStyleCnt="7">
        <dgm:presLayoutVars>
          <dgm:chMax val="1"/>
          <dgm:bulletEnabled val="1"/>
        </dgm:presLayoutVars>
      </dgm:prSet>
      <dgm:spPr/>
    </dgm:pt>
    <dgm:pt modelId="{2CD88721-80D5-490D-96C3-ACC2CF94CF88}" type="pres">
      <dgm:prSet presAssocID="{CBDB2ECC-CEAE-4262-B8E3-DC57C9077914}" presName="sp" presStyleCnt="0"/>
      <dgm:spPr/>
    </dgm:pt>
    <dgm:pt modelId="{AA883F8D-E929-4197-A5D3-DDF18A6D6A13}" type="pres">
      <dgm:prSet presAssocID="{A5D3FAF2-F191-402A-8232-B0563D858764}" presName="linNode" presStyleCnt="0"/>
      <dgm:spPr/>
    </dgm:pt>
    <dgm:pt modelId="{7A09E50C-E6BD-4A72-9F1B-926380C60913}" type="pres">
      <dgm:prSet presAssocID="{A5D3FAF2-F191-402A-8232-B0563D858764}" presName="parentText" presStyleLbl="node1" presStyleIdx="5" presStyleCnt="7">
        <dgm:presLayoutVars>
          <dgm:chMax val="1"/>
          <dgm:bulletEnabled val="1"/>
        </dgm:presLayoutVars>
      </dgm:prSet>
      <dgm:spPr/>
    </dgm:pt>
    <dgm:pt modelId="{A9EFED6A-A993-4BD0-9FBA-5A6DD4CB08F0}" type="pres">
      <dgm:prSet presAssocID="{123F6457-148B-4421-A1F6-7DF28F163089}" presName="sp" presStyleCnt="0"/>
      <dgm:spPr/>
    </dgm:pt>
    <dgm:pt modelId="{58857AE6-4B53-4818-9875-D79FE2785640}" type="pres">
      <dgm:prSet presAssocID="{A9594630-B04A-40BF-A8F6-9FD16C5FDC1D}" presName="linNode" presStyleCnt="0"/>
      <dgm:spPr/>
    </dgm:pt>
    <dgm:pt modelId="{E53E1CCF-9191-4837-9488-84E30D8432ED}" type="pres">
      <dgm:prSet presAssocID="{A9594630-B04A-40BF-A8F6-9FD16C5FDC1D}" presName="parentText" presStyleLbl="node1" presStyleIdx="6" presStyleCnt="7">
        <dgm:presLayoutVars>
          <dgm:chMax val="1"/>
          <dgm:bulletEnabled val="1"/>
        </dgm:presLayoutVars>
      </dgm:prSet>
      <dgm:spPr/>
    </dgm:pt>
  </dgm:ptLst>
  <dgm:cxnLst>
    <dgm:cxn modelId="{2A7BFD05-6C88-49AC-ABD8-C8694C20CA0D}" type="presOf" srcId="{28FBA494-29EC-469E-B57C-964F022F009A}" destId="{C4F0BDFF-7486-46D2-8F9E-48A3E8657DF5}" srcOrd="0" destOrd="0" presId="urn:microsoft.com/office/officeart/2005/8/layout/vList5"/>
    <dgm:cxn modelId="{CD44D412-2F34-45DD-A3A3-44898113E630}" srcId="{565F1BE7-68F9-4D4B-A0A6-0F8DB846BC57}" destId="{1E3F4129-219D-486B-BD82-7FA51DC4ED14}" srcOrd="0" destOrd="0" parTransId="{1792A6EC-6B40-4B3F-8EE2-83CD5C7A37EC}" sibTransId="{09DCBED9-F583-4275-9548-C73FF35C4AF4}"/>
    <dgm:cxn modelId="{A5558038-FC17-4302-A637-E9A9424012D8}" type="presOf" srcId="{1B1E31C2-C497-4449-A458-07D2380AF7C8}" destId="{DFC4236C-59E7-4CB5-B7E7-855AC212E7A9}" srcOrd="0" destOrd="0" presId="urn:microsoft.com/office/officeart/2005/8/layout/vList5"/>
    <dgm:cxn modelId="{7C98F140-7D63-44AD-90ED-1E7A1D6697D1}" srcId="{565F1BE7-68F9-4D4B-A0A6-0F8DB846BC57}" destId="{5B3291E1-AB47-4823-8540-74E5C64C8854}" srcOrd="3" destOrd="0" parTransId="{C0E822B6-2962-472B-8D94-CAA29E1EEC03}" sibTransId="{71439BCA-EEE3-4A90-8FDB-511382475BCD}"/>
    <dgm:cxn modelId="{AFC87862-DB15-465F-9044-CFBDA6116799}" type="presOf" srcId="{949D53CD-93C0-44C6-9F29-E8DFE56880C8}" destId="{6175E84A-4706-4D99-86DE-788A9D02BD15}" srcOrd="0" destOrd="0" presId="urn:microsoft.com/office/officeart/2005/8/layout/vList5"/>
    <dgm:cxn modelId="{82B9CA47-B1D8-4F01-9D8F-32D35B4F5528}" type="presOf" srcId="{565F1BE7-68F9-4D4B-A0A6-0F8DB846BC57}" destId="{FF9A6D4D-C455-43C9-9E90-4A4D88FC955E}" srcOrd="0" destOrd="0" presId="urn:microsoft.com/office/officeart/2005/8/layout/vList5"/>
    <dgm:cxn modelId="{E8DAB34F-2BB4-4DE2-85B1-5C149A1BD9E9}" srcId="{565F1BE7-68F9-4D4B-A0A6-0F8DB846BC57}" destId="{28FBA494-29EC-469E-B57C-964F022F009A}" srcOrd="4" destOrd="0" parTransId="{1F198267-48F1-4BAE-93E7-E4842EFBE71A}" sibTransId="{CBDB2ECC-CEAE-4262-B8E3-DC57C9077914}"/>
    <dgm:cxn modelId="{A0631171-343F-4FF8-B04F-792B2E5CCA8C}" type="presOf" srcId="{A5D3FAF2-F191-402A-8232-B0563D858764}" destId="{7A09E50C-E6BD-4A72-9F1B-926380C60913}" srcOrd="0" destOrd="0" presId="urn:microsoft.com/office/officeart/2005/8/layout/vList5"/>
    <dgm:cxn modelId="{86175D87-DBBA-4341-BF6B-0B5F254004BD}" type="presOf" srcId="{A9594630-B04A-40BF-A8F6-9FD16C5FDC1D}" destId="{E53E1CCF-9191-4837-9488-84E30D8432ED}" srcOrd="0" destOrd="0" presId="urn:microsoft.com/office/officeart/2005/8/layout/vList5"/>
    <dgm:cxn modelId="{D351EFAD-7474-43D0-8658-1EABD603B619}" srcId="{565F1BE7-68F9-4D4B-A0A6-0F8DB846BC57}" destId="{A5D3FAF2-F191-402A-8232-B0563D858764}" srcOrd="5" destOrd="0" parTransId="{443338A9-BA57-4AC7-9BA2-BA6F4C6521CC}" sibTransId="{123F6457-148B-4421-A1F6-7DF28F163089}"/>
    <dgm:cxn modelId="{59A630AE-950B-4860-B728-4C1D287F7580}" type="presOf" srcId="{5B3291E1-AB47-4823-8540-74E5C64C8854}" destId="{331BF43F-1AFE-4965-9D31-6BAC72EEB7F3}" srcOrd="0" destOrd="0" presId="urn:microsoft.com/office/officeart/2005/8/layout/vList5"/>
    <dgm:cxn modelId="{DC3FC2B4-E262-4AE4-954D-77233073E031}" srcId="{565F1BE7-68F9-4D4B-A0A6-0F8DB846BC57}" destId="{949D53CD-93C0-44C6-9F29-E8DFE56880C8}" srcOrd="2" destOrd="0" parTransId="{CB26A5CE-C6B7-4361-BE11-9AAC7FF5F2DB}" sibTransId="{92C2EE80-D1C8-4CF4-9AB9-A5FEC6EBE57D}"/>
    <dgm:cxn modelId="{6EB955D0-CAC1-4ECB-9F79-3D99BAD70467}" srcId="{565F1BE7-68F9-4D4B-A0A6-0F8DB846BC57}" destId="{1B1E31C2-C497-4449-A458-07D2380AF7C8}" srcOrd="1" destOrd="0" parTransId="{294622C7-FA16-4A41-8AA8-23E63705884F}" sibTransId="{887B6C8F-7A4F-4CA5-A95A-7FC16D319315}"/>
    <dgm:cxn modelId="{7C30F8D4-4091-41C1-9B7A-0476B5DFBA5D}" srcId="{565F1BE7-68F9-4D4B-A0A6-0F8DB846BC57}" destId="{A9594630-B04A-40BF-A8F6-9FD16C5FDC1D}" srcOrd="6" destOrd="0" parTransId="{1B4CFFBE-8A67-43BE-82C8-E49DFA18A327}" sibTransId="{78E89EC9-7CB0-4332-91BE-C6FDBCB71C66}"/>
    <dgm:cxn modelId="{77DBC4E1-4578-41EF-84A1-1297F5984DEE}" type="presOf" srcId="{1E3F4129-219D-486B-BD82-7FA51DC4ED14}" destId="{82EF1D6B-0579-427C-91EA-7A882EA08DE9}" srcOrd="0" destOrd="0" presId="urn:microsoft.com/office/officeart/2005/8/layout/vList5"/>
    <dgm:cxn modelId="{DF838DC2-AE5C-489C-A14E-FBB21E71566B}" type="presParOf" srcId="{FF9A6D4D-C455-43C9-9E90-4A4D88FC955E}" destId="{04250F26-227E-4A6E-AF72-8BD077CA8B7F}" srcOrd="0" destOrd="0" presId="urn:microsoft.com/office/officeart/2005/8/layout/vList5"/>
    <dgm:cxn modelId="{D472F998-1305-4E8A-B240-480706A50EF3}" type="presParOf" srcId="{04250F26-227E-4A6E-AF72-8BD077CA8B7F}" destId="{82EF1D6B-0579-427C-91EA-7A882EA08DE9}" srcOrd="0" destOrd="0" presId="urn:microsoft.com/office/officeart/2005/8/layout/vList5"/>
    <dgm:cxn modelId="{7F18B8C9-C22C-4481-9855-00436F8989D0}" type="presParOf" srcId="{FF9A6D4D-C455-43C9-9E90-4A4D88FC955E}" destId="{A349D4A7-723A-4D0A-855F-D4E9D453965B}" srcOrd="1" destOrd="0" presId="urn:microsoft.com/office/officeart/2005/8/layout/vList5"/>
    <dgm:cxn modelId="{51A24E2A-368A-4372-B4CC-1D1537D48752}" type="presParOf" srcId="{FF9A6D4D-C455-43C9-9E90-4A4D88FC955E}" destId="{76773728-41E7-4148-A951-0689BB1E7AE7}" srcOrd="2" destOrd="0" presId="urn:microsoft.com/office/officeart/2005/8/layout/vList5"/>
    <dgm:cxn modelId="{0754D8E7-A0E4-424B-BF8B-2B2EF6ACEB9B}" type="presParOf" srcId="{76773728-41E7-4148-A951-0689BB1E7AE7}" destId="{DFC4236C-59E7-4CB5-B7E7-855AC212E7A9}" srcOrd="0" destOrd="0" presId="urn:microsoft.com/office/officeart/2005/8/layout/vList5"/>
    <dgm:cxn modelId="{AD38E65A-D58D-4DE3-9A71-45FE35F1B7D8}" type="presParOf" srcId="{FF9A6D4D-C455-43C9-9E90-4A4D88FC955E}" destId="{0008754E-AE60-4366-9D49-978C0E93D996}" srcOrd="3" destOrd="0" presId="urn:microsoft.com/office/officeart/2005/8/layout/vList5"/>
    <dgm:cxn modelId="{1FBB248E-64F4-4072-AD59-A8993F088B19}" type="presParOf" srcId="{FF9A6D4D-C455-43C9-9E90-4A4D88FC955E}" destId="{06FD2784-9FA5-486B-A836-AA73D36B684E}" srcOrd="4" destOrd="0" presId="urn:microsoft.com/office/officeart/2005/8/layout/vList5"/>
    <dgm:cxn modelId="{84BCAAE0-D838-424C-9AC8-8F8D719157E0}" type="presParOf" srcId="{06FD2784-9FA5-486B-A836-AA73D36B684E}" destId="{6175E84A-4706-4D99-86DE-788A9D02BD15}" srcOrd="0" destOrd="0" presId="urn:microsoft.com/office/officeart/2005/8/layout/vList5"/>
    <dgm:cxn modelId="{247F0DAD-D288-4BD6-A2D3-9CF42DC8DEE5}" type="presParOf" srcId="{FF9A6D4D-C455-43C9-9E90-4A4D88FC955E}" destId="{4A4ACD51-CEEF-4586-AE1E-FCEEB61E9AF4}" srcOrd="5" destOrd="0" presId="urn:microsoft.com/office/officeart/2005/8/layout/vList5"/>
    <dgm:cxn modelId="{E0FE5463-DA61-444A-A892-943F712A6992}" type="presParOf" srcId="{FF9A6D4D-C455-43C9-9E90-4A4D88FC955E}" destId="{9C1E30B3-E030-4B82-A868-84C58BB4B6A1}" srcOrd="6" destOrd="0" presId="urn:microsoft.com/office/officeart/2005/8/layout/vList5"/>
    <dgm:cxn modelId="{DB0E999A-C7C2-4F34-A56E-00623AE23A11}" type="presParOf" srcId="{9C1E30B3-E030-4B82-A868-84C58BB4B6A1}" destId="{331BF43F-1AFE-4965-9D31-6BAC72EEB7F3}" srcOrd="0" destOrd="0" presId="urn:microsoft.com/office/officeart/2005/8/layout/vList5"/>
    <dgm:cxn modelId="{E532D80A-6178-4EDB-86A6-9EB27C861BA2}" type="presParOf" srcId="{FF9A6D4D-C455-43C9-9E90-4A4D88FC955E}" destId="{BCB980E0-A5BA-463C-92E8-3416D580FBA7}" srcOrd="7" destOrd="0" presId="urn:microsoft.com/office/officeart/2005/8/layout/vList5"/>
    <dgm:cxn modelId="{6BEAD4A2-C930-481D-B59F-E168CF99F972}" type="presParOf" srcId="{FF9A6D4D-C455-43C9-9E90-4A4D88FC955E}" destId="{1B53EA93-18EE-454B-9565-1E6776B2366A}" srcOrd="8" destOrd="0" presId="urn:microsoft.com/office/officeart/2005/8/layout/vList5"/>
    <dgm:cxn modelId="{0661CBC3-B8B9-4DCA-BCA9-4D496E7DE023}" type="presParOf" srcId="{1B53EA93-18EE-454B-9565-1E6776B2366A}" destId="{C4F0BDFF-7486-46D2-8F9E-48A3E8657DF5}" srcOrd="0" destOrd="0" presId="urn:microsoft.com/office/officeart/2005/8/layout/vList5"/>
    <dgm:cxn modelId="{7B2D9BBD-DD3B-4CA1-9DA9-E317583DA0C8}" type="presParOf" srcId="{FF9A6D4D-C455-43C9-9E90-4A4D88FC955E}" destId="{2CD88721-80D5-490D-96C3-ACC2CF94CF88}" srcOrd="9" destOrd="0" presId="urn:microsoft.com/office/officeart/2005/8/layout/vList5"/>
    <dgm:cxn modelId="{C848686A-4547-4237-BE98-A54F18C04E7E}" type="presParOf" srcId="{FF9A6D4D-C455-43C9-9E90-4A4D88FC955E}" destId="{AA883F8D-E929-4197-A5D3-DDF18A6D6A13}" srcOrd="10" destOrd="0" presId="urn:microsoft.com/office/officeart/2005/8/layout/vList5"/>
    <dgm:cxn modelId="{89874FA1-6315-41C0-B8A6-C919D5DBCF64}" type="presParOf" srcId="{AA883F8D-E929-4197-A5D3-DDF18A6D6A13}" destId="{7A09E50C-E6BD-4A72-9F1B-926380C60913}" srcOrd="0" destOrd="0" presId="urn:microsoft.com/office/officeart/2005/8/layout/vList5"/>
    <dgm:cxn modelId="{63242132-A3BD-414A-BB04-74E99D0B408B}" type="presParOf" srcId="{FF9A6D4D-C455-43C9-9E90-4A4D88FC955E}" destId="{A9EFED6A-A993-4BD0-9FBA-5A6DD4CB08F0}" srcOrd="11" destOrd="0" presId="urn:microsoft.com/office/officeart/2005/8/layout/vList5"/>
    <dgm:cxn modelId="{7B0F6EDB-2267-46A6-9B61-F923137F1B81}" type="presParOf" srcId="{FF9A6D4D-C455-43C9-9E90-4A4D88FC955E}" destId="{58857AE6-4B53-4818-9875-D79FE2785640}" srcOrd="12" destOrd="0" presId="urn:microsoft.com/office/officeart/2005/8/layout/vList5"/>
    <dgm:cxn modelId="{F59A7282-C6DE-47D5-A4DE-BDC51AAE0BA0}" type="presParOf" srcId="{58857AE6-4B53-4818-9875-D79FE2785640}" destId="{E53E1CCF-9191-4837-9488-84E30D8432E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CD6C081-8392-4BA7-B82B-AD1F39CD68F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IN"/>
        </a:p>
      </dgm:t>
    </dgm:pt>
    <dgm:pt modelId="{5B728A1E-7CDE-440D-AEAD-EDBFEC82FD92}">
      <dgm:prSet/>
      <dgm:spPr/>
      <dgm:t>
        <a:bodyPr/>
        <a:lstStyle/>
        <a:p>
          <a:r>
            <a:rPr lang="en-US" b="0" i="0"/>
            <a:t>Incident Command System</a:t>
          </a:r>
          <a:endParaRPr lang="en-IN"/>
        </a:p>
      </dgm:t>
    </dgm:pt>
    <dgm:pt modelId="{37535B07-EFFB-4A3A-9978-FA555FAA1823}" type="parTrans" cxnId="{7B19A4B4-2896-4977-8086-2C18FC8EBDB6}">
      <dgm:prSet/>
      <dgm:spPr/>
      <dgm:t>
        <a:bodyPr/>
        <a:lstStyle/>
        <a:p>
          <a:endParaRPr lang="en-IN"/>
        </a:p>
      </dgm:t>
    </dgm:pt>
    <dgm:pt modelId="{9D15EBEC-EC13-40F3-BEDA-22E5761C0F2B}" type="sibTrans" cxnId="{7B19A4B4-2896-4977-8086-2C18FC8EBDB6}">
      <dgm:prSet/>
      <dgm:spPr/>
      <dgm:t>
        <a:bodyPr/>
        <a:lstStyle/>
        <a:p>
          <a:endParaRPr lang="en-IN"/>
        </a:p>
      </dgm:t>
    </dgm:pt>
    <dgm:pt modelId="{2DE05C83-5E47-4531-A7CE-C7CDD493E4BB}">
      <dgm:prSet/>
      <dgm:spPr/>
      <dgm:t>
        <a:bodyPr/>
        <a:lstStyle/>
        <a:p>
          <a:r>
            <a:rPr lang="en-US" b="0" i="0"/>
            <a:t>Developers On call</a:t>
          </a:r>
          <a:endParaRPr lang="en-IN"/>
        </a:p>
      </dgm:t>
    </dgm:pt>
    <dgm:pt modelId="{EF75FD16-70E8-47C1-9438-C2EA18AD58F4}" type="parTrans" cxnId="{5B2D5D13-9575-43D1-A2A5-5F62CFD8E0DE}">
      <dgm:prSet/>
      <dgm:spPr/>
      <dgm:t>
        <a:bodyPr/>
        <a:lstStyle/>
        <a:p>
          <a:endParaRPr lang="en-IN"/>
        </a:p>
      </dgm:t>
    </dgm:pt>
    <dgm:pt modelId="{A8410BED-0767-4088-92C4-F62728F5BDC1}" type="sibTrans" cxnId="{5B2D5D13-9575-43D1-A2A5-5F62CFD8E0DE}">
      <dgm:prSet/>
      <dgm:spPr/>
      <dgm:t>
        <a:bodyPr/>
        <a:lstStyle/>
        <a:p>
          <a:endParaRPr lang="en-IN"/>
        </a:p>
      </dgm:t>
    </dgm:pt>
    <dgm:pt modelId="{12C5622C-B230-49B4-B53A-C1C7A4619B46}">
      <dgm:prSet/>
      <dgm:spPr/>
      <dgm:t>
        <a:bodyPr/>
        <a:lstStyle/>
        <a:p>
          <a:r>
            <a:rPr lang="en-US" b="0" i="0"/>
            <a:t>Public Status Image</a:t>
          </a:r>
          <a:endParaRPr lang="en-IN"/>
        </a:p>
      </dgm:t>
    </dgm:pt>
    <dgm:pt modelId="{D131A89E-4252-4022-A6E4-7713F420B849}" type="parTrans" cxnId="{8947965A-137E-4550-929A-4EE6DA3EAB60}">
      <dgm:prSet/>
      <dgm:spPr/>
      <dgm:t>
        <a:bodyPr/>
        <a:lstStyle/>
        <a:p>
          <a:endParaRPr lang="en-IN"/>
        </a:p>
      </dgm:t>
    </dgm:pt>
    <dgm:pt modelId="{19A24883-1031-4DDA-B41D-DF137D5CDDDD}" type="sibTrans" cxnId="{8947965A-137E-4550-929A-4EE6DA3EAB60}">
      <dgm:prSet/>
      <dgm:spPr/>
      <dgm:t>
        <a:bodyPr/>
        <a:lstStyle/>
        <a:p>
          <a:endParaRPr lang="en-IN"/>
        </a:p>
      </dgm:t>
    </dgm:pt>
    <dgm:pt modelId="{AD3F0914-CA0C-40F9-B753-62FA99AD46C7}">
      <dgm:prSet/>
      <dgm:spPr/>
      <dgm:t>
        <a:bodyPr/>
        <a:lstStyle/>
        <a:p>
          <a:r>
            <a:rPr lang="en-US" b="0" i="0"/>
            <a:t>Blameless Post-mortems</a:t>
          </a:r>
          <a:endParaRPr lang="en-IN"/>
        </a:p>
      </dgm:t>
    </dgm:pt>
    <dgm:pt modelId="{2EFFB22F-201A-4011-AB05-DBA302103A21}" type="parTrans" cxnId="{0CEAAC7C-72F1-46C5-AE50-BC40BD8FE302}">
      <dgm:prSet/>
      <dgm:spPr/>
      <dgm:t>
        <a:bodyPr/>
        <a:lstStyle/>
        <a:p>
          <a:endParaRPr lang="en-IN"/>
        </a:p>
      </dgm:t>
    </dgm:pt>
    <dgm:pt modelId="{F11EE2E8-4C11-4071-BA00-73B34498808D}" type="sibTrans" cxnId="{0CEAAC7C-72F1-46C5-AE50-BC40BD8FE302}">
      <dgm:prSet/>
      <dgm:spPr/>
      <dgm:t>
        <a:bodyPr/>
        <a:lstStyle/>
        <a:p>
          <a:endParaRPr lang="en-IN"/>
        </a:p>
      </dgm:t>
    </dgm:pt>
    <dgm:pt modelId="{D19F0053-FB50-4714-9822-4A6BB3F65019}">
      <dgm:prSet/>
      <dgm:spPr/>
      <dgm:t>
        <a:bodyPr/>
        <a:lstStyle/>
        <a:p>
          <a:r>
            <a:rPr lang="en-US" b="0" i="0"/>
            <a:t>Embedded Teams</a:t>
          </a:r>
          <a:endParaRPr lang="en-IN"/>
        </a:p>
      </dgm:t>
    </dgm:pt>
    <dgm:pt modelId="{5FE9A43E-34AC-4985-84D7-6674D69C52E0}" type="parTrans" cxnId="{F25EE4D3-7CC8-43F7-AA87-A5C2ED3BE4B0}">
      <dgm:prSet/>
      <dgm:spPr/>
      <dgm:t>
        <a:bodyPr/>
        <a:lstStyle/>
        <a:p>
          <a:endParaRPr lang="en-IN"/>
        </a:p>
      </dgm:t>
    </dgm:pt>
    <dgm:pt modelId="{2476415F-C284-4997-919D-8EEC46A3AABE}" type="sibTrans" cxnId="{F25EE4D3-7CC8-43F7-AA87-A5C2ED3BE4B0}">
      <dgm:prSet/>
      <dgm:spPr/>
      <dgm:t>
        <a:bodyPr/>
        <a:lstStyle/>
        <a:p>
          <a:endParaRPr lang="en-IN"/>
        </a:p>
      </dgm:t>
    </dgm:pt>
    <dgm:pt modelId="{27BD7C1A-B0DB-44A1-BC30-03BCD4268D35}">
      <dgm:prSet/>
      <dgm:spPr/>
      <dgm:t>
        <a:bodyPr/>
        <a:lstStyle/>
        <a:p>
          <a:r>
            <a:rPr lang="en-US" b="0" i="0"/>
            <a:t>Cloud</a:t>
          </a:r>
          <a:endParaRPr lang="en-IN"/>
        </a:p>
      </dgm:t>
    </dgm:pt>
    <dgm:pt modelId="{D57F79A8-1034-4BEB-8CFE-C20820640B93}" type="parTrans" cxnId="{6152A1D5-E435-41F2-9CE8-0B1F7CD98B01}">
      <dgm:prSet/>
      <dgm:spPr/>
      <dgm:t>
        <a:bodyPr/>
        <a:lstStyle/>
        <a:p>
          <a:endParaRPr lang="en-IN"/>
        </a:p>
      </dgm:t>
    </dgm:pt>
    <dgm:pt modelId="{CDA03DBD-E1EE-41CC-8F60-C97392A36F68}" type="sibTrans" cxnId="{6152A1D5-E435-41F2-9CE8-0B1F7CD98B01}">
      <dgm:prSet/>
      <dgm:spPr/>
      <dgm:t>
        <a:bodyPr/>
        <a:lstStyle/>
        <a:p>
          <a:endParaRPr lang="en-IN"/>
        </a:p>
      </dgm:t>
    </dgm:pt>
    <dgm:pt modelId="{39AE285B-D8F4-4E2E-AF3A-10485904E2F1}">
      <dgm:prSet/>
      <dgm:spPr/>
      <dgm:t>
        <a:bodyPr/>
        <a:lstStyle/>
        <a:p>
          <a:r>
            <a:rPr lang="en-US" b="0" i="0"/>
            <a:t>Andon Cords</a:t>
          </a:r>
          <a:endParaRPr lang="en-IN"/>
        </a:p>
      </dgm:t>
    </dgm:pt>
    <dgm:pt modelId="{DD36DC86-7CD1-4B73-9289-26E1D917F06D}" type="parTrans" cxnId="{68238EF8-E78D-489A-BB48-B77E45BE50C3}">
      <dgm:prSet/>
      <dgm:spPr/>
      <dgm:t>
        <a:bodyPr/>
        <a:lstStyle/>
        <a:p>
          <a:endParaRPr lang="en-IN"/>
        </a:p>
      </dgm:t>
    </dgm:pt>
    <dgm:pt modelId="{09822CEC-D102-4CF4-A25F-927A5AD12BD5}" type="sibTrans" cxnId="{68238EF8-E78D-489A-BB48-B77E45BE50C3}">
      <dgm:prSet/>
      <dgm:spPr/>
      <dgm:t>
        <a:bodyPr/>
        <a:lstStyle/>
        <a:p>
          <a:endParaRPr lang="en-IN"/>
        </a:p>
      </dgm:t>
    </dgm:pt>
    <dgm:pt modelId="{F489518A-7C62-4CA4-A8EC-0E84C1190C04}">
      <dgm:prSet/>
      <dgm:spPr/>
      <dgm:t>
        <a:bodyPr/>
        <a:lstStyle/>
        <a:p>
          <a:r>
            <a:rPr lang="en-US" b="0" i="0"/>
            <a:t>Dependency Injection</a:t>
          </a:r>
          <a:endParaRPr lang="en-IN"/>
        </a:p>
      </dgm:t>
    </dgm:pt>
    <dgm:pt modelId="{B34F0F4D-DD89-4481-A127-0B55AFD20E1A}" type="parTrans" cxnId="{1198DE9C-ED84-4717-8905-EBDA56A314BB}">
      <dgm:prSet/>
      <dgm:spPr/>
      <dgm:t>
        <a:bodyPr/>
        <a:lstStyle/>
        <a:p>
          <a:endParaRPr lang="en-IN"/>
        </a:p>
      </dgm:t>
    </dgm:pt>
    <dgm:pt modelId="{AD0B1A84-2E9B-4707-9F8F-DEC9AC5892F6}" type="sibTrans" cxnId="{1198DE9C-ED84-4717-8905-EBDA56A314BB}">
      <dgm:prSet/>
      <dgm:spPr/>
      <dgm:t>
        <a:bodyPr/>
        <a:lstStyle/>
        <a:p>
          <a:endParaRPr lang="en-IN"/>
        </a:p>
      </dgm:t>
    </dgm:pt>
    <dgm:pt modelId="{4AD4BEC1-4B42-4C3C-AD5E-B7EFDABFCFD3}">
      <dgm:prSet/>
      <dgm:spPr/>
      <dgm:t>
        <a:bodyPr/>
        <a:lstStyle/>
        <a:p>
          <a:r>
            <a:rPr lang="en-US" b="0" i="0"/>
            <a:t>Blue/Green Deployment</a:t>
          </a:r>
          <a:endParaRPr lang="en-IN"/>
        </a:p>
      </dgm:t>
    </dgm:pt>
    <dgm:pt modelId="{B6A29EF6-5943-4D96-9AE7-B007B3DFFBFD}" type="parTrans" cxnId="{FCC2B371-2228-4565-BCE2-462C772C8F30}">
      <dgm:prSet/>
      <dgm:spPr/>
      <dgm:t>
        <a:bodyPr/>
        <a:lstStyle/>
        <a:p>
          <a:endParaRPr lang="en-IN"/>
        </a:p>
      </dgm:t>
    </dgm:pt>
    <dgm:pt modelId="{BAC68BE1-C7B2-4358-8537-D716F476A24F}" type="sibTrans" cxnId="{FCC2B371-2228-4565-BCE2-462C772C8F30}">
      <dgm:prSet/>
      <dgm:spPr/>
      <dgm:t>
        <a:bodyPr/>
        <a:lstStyle/>
        <a:p>
          <a:endParaRPr lang="en-IN"/>
        </a:p>
      </dgm:t>
    </dgm:pt>
    <dgm:pt modelId="{19891D7E-B2E0-49B9-97B6-0BE9F024D618}">
      <dgm:prSet/>
      <dgm:spPr/>
      <dgm:t>
        <a:bodyPr/>
        <a:lstStyle/>
        <a:p>
          <a:r>
            <a:rPr lang="en-US" b="0" i="0"/>
            <a:t>Chaos Monkey</a:t>
          </a:r>
          <a:endParaRPr lang="en-IN"/>
        </a:p>
      </dgm:t>
    </dgm:pt>
    <dgm:pt modelId="{1A95C3E8-0250-45B9-A9C3-6C8B86C044AD}" type="parTrans" cxnId="{CD542944-461A-4010-9C0F-E57EBA436793}">
      <dgm:prSet/>
      <dgm:spPr/>
      <dgm:t>
        <a:bodyPr/>
        <a:lstStyle/>
        <a:p>
          <a:endParaRPr lang="en-IN"/>
        </a:p>
      </dgm:t>
    </dgm:pt>
    <dgm:pt modelId="{BEA29573-B139-48EE-A2BF-D9A320195BC9}" type="sibTrans" cxnId="{CD542944-461A-4010-9C0F-E57EBA436793}">
      <dgm:prSet/>
      <dgm:spPr/>
      <dgm:t>
        <a:bodyPr/>
        <a:lstStyle/>
        <a:p>
          <a:endParaRPr lang="en-IN"/>
        </a:p>
      </dgm:t>
    </dgm:pt>
    <dgm:pt modelId="{E67A6C59-DCEB-4615-87F4-79824F2BCFFB}" type="pres">
      <dgm:prSet presAssocID="{3CD6C081-8392-4BA7-B82B-AD1F39CD68F4}" presName="diagram" presStyleCnt="0">
        <dgm:presLayoutVars>
          <dgm:dir/>
          <dgm:resizeHandles val="exact"/>
        </dgm:presLayoutVars>
      </dgm:prSet>
      <dgm:spPr/>
    </dgm:pt>
    <dgm:pt modelId="{774D90C1-5D38-47E0-82D3-90A8FD77C63A}" type="pres">
      <dgm:prSet presAssocID="{5B728A1E-7CDE-440D-AEAD-EDBFEC82FD92}" presName="node" presStyleLbl="node1" presStyleIdx="0" presStyleCnt="10">
        <dgm:presLayoutVars>
          <dgm:bulletEnabled val="1"/>
        </dgm:presLayoutVars>
      </dgm:prSet>
      <dgm:spPr/>
    </dgm:pt>
    <dgm:pt modelId="{05AF76C3-F78D-4673-91B1-0DA020083A69}" type="pres">
      <dgm:prSet presAssocID="{9D15EBEC-EC13-40F3-BEDA-22E5761C0F2B}" presName="sibTrans" presStyleCnt="0"/>
      <dgm:spPr/>
    </dgm:pt>
    <dgm:pt modelId="{D84DE0C3-F170-4DE6-8437-7A91152FFEFB}" type="pres">
      <dgm:prSet presAssocID="{2DE05C83-5E47-4531-A7CE-C7CDD493E4BB}" presName="node" presStyleLbl="node1" presStyleIdx="1" presStyleCnt="10">
        <dgm:presLayoutVars>
          <dgm:bulletEnabled val="1"/>
        </dgm:presLayoutVars>
      </dgm:prSet>
      <dgm:spPr/>
    </dgm:pt>
    <dgm:pt modelId="{EC02B9B9-7DD9-4A63-A22F-3E384532BB2E}" type="pres">
      <dgm:prSet presAssocID="{A8410BED-0767-4088-92C4-F62728F5BDC1}" presName="sibTrans" presStyleCnt="0"/>
      <dgm:spPr/>
    </dgm:pt>
    <dgm:pt modelId="{94D5DC76-BCF7-446A-8446-3B66468C1EBA}" type="pres">
      <dgm:prSet presAssocID="{12C5622C-B230-49B4-B53A-C1C7A4619B46}" presName="node" presStyleLbl="node1" presStyleIdx="2" presStyleCnt="10">
        <dgm:presLayoutVars>
          <dgm:bulletEnabled val="1"/>
        </dgm:presLayoutVars>
      </dgm:prSet>
      <dgm:spPr/>
    </dgm:pt>
    <dgm:pt modelId="{18B50D34-01AD-44E3-9765-300A46380FFF}" type="pres">
      <dgm:prSet presAssocID="{19A24883-1031-4DDA-B41D-DF137D5CDDDD}" presName="sibTrans" presStyleCnt="0"/>
      <dgm:spPr/>
    </dgm:pt>
    <dgm:pt modelId="{759ADA65-3D5D-442D-A8D6-9BBD473C2127}" type="pres">
      <dgm:prSet presAssocID="{AD3F0914-CA0C-40F9-B753-62FA99AD46C7}" presName="node" presStyleLbl="node1" presStyleIdx="3" presStyleCnt="10">
        <dgm:presLayoutVars>
          <dgm:bulletEnabled val="1"/>
        </dgm:presLayoutVars>
      </dgm:prSet>
      <dgm:spPr/>
    </dgm:pt>
    <dgm:pt modelId="{8B2C4297-CE7E-4D16-BBBA-185C6FFD8D68}" type="pres">
      <dgm:prSet presAssocID="{F11EE2E8-4C11-4071-BA00-73B34498808D}" presName="sibTrans" presStyleCnt="0"/>
      <dgm:spPr/>
    </dgm:pt>
    <dgm:pt modelId="{5CE5A115-E107-4F42-B6BF-1B8C09BA464E}" type="pres">
      <dgm:prSet presAssocID="{D19F0053-FB50-4714-9822-4A6BB3F65019}" presName="node" presStyleLbl="node1" presStyleIdx="4" presStyleCnt="10">
        <dgm:presLayoutVars>
          <dgm:bulletEnabled val="1"/>
        </dgm:presLayoutVars>
      </dgm:prSet>
      <dgm:spPr/>
    </dgm:pt>
    <dgm:pt modelId="{A06701CA-1A73-4E85-AC99-7F2EC7116016}" type="pres">
      <dgm:prSet presAssocID="{2476415F-C284-4997-919D-8EEC46A3AABE}" presName="sibTrans" presStyleCnt="0"/>
      <dgm:spPr/>
    </dgm:pt>
    <dgm:pt modelId="{D2E3358C-DBF1-45DB-9EDA-7B18A8A7BDF9}" type="pres">
      <dgm:prSet presAssocID="{27BD7C1A-B0DB-44A1-BC30-03BCD4268D35}" presName="node" presStyleLbl="node1" presStyleIdx="5" presStyleCnt="10">
        <dgm:presLayoutVars>
          <dgm:bulletEnabled val="1"/>
        </dgm:presLayoutVars>
      </dgm:prSet>
      <dgm:spPr/>
    </dgm:pt>
    <dgm:pt modelId="{4B197034-518B-49A8-81CE-11E1F6B0EB62}" type="pres">
      <dgm:prSet presAssocID="{CDA03DBD-E1EE-41CC-8F60-C97392A36F68}" presName="sibTrans" presStyleCnt="0"/>
      <dgm:spPr/>
    </dgm:pt>
    <dgm:pt modelId="{ADEA33AA-CF08-4850-9495-D5C7809A1DB7}" type="pres">
      <dgm:prSet presAssocID="{39AE285B-D8F4-4E2E-AF3A-10485904E2F1}" presName="node" presStyleLbl="node1" presStyleIdx="6" presStyleCnt="10">
        <dgm:presLayoutVars>
          <dgm:bulletEnabled val="1"/>
        </dgm:presLayoutVars>
      </dgm:prSet>
      <dgm:spPr/>
    </dgm:pt>
    <dgm:pt modelId="{5C39D881-58A5-41C8-9948-09AB4AFD408C}" type="pres">
      <dgm:prSet presAssocID="{09822CEC-D102-4CF4-A25F-927A5AD12BD5}" presName="sibTrans" presStyleCnt="0"/>
      <dgm:spPr/>
    </dgm:pt>
    <dgm:pt modelId="{078190BE-A0E5-4481-AB41-FFB755917373}" type="pres">
      <dgm:prSet presAssocID="{F489518A-7C62-4CA4-A8EC-0E84C1190C04}" presName="node" presStyleLbl="node1" presStyleIdx="7" presStyleCnt="10">
        <dgm:presLayoutVars>
          <dgm:bulletEnabled val="1"/>
        </dgm:presLayoutVars>
      </dgm:prSet>
      <dgm:spPr/>
    </dgm:pt>
    <dgm:pt modelId="{C932C8CA-7D06-4C6B-A45E-70A33D6487BC}" type="pres">
      <dgm:prSet presAssocID="{AD0B1A84-2E9B-4707-9F8F-DEC9AC5892F6}" presName="sibTrans" presStyleCnt="0"/>
      <dgm:spPr/>
    </dgm:pt>
    <dgm:pt modelId="{8C1FC478-FBC2-4389-A1C6-01FB69D9E7B1}" type="pres">
      <dgm:prSet presAssocID="{4AD4BEC1-4B42-4C3C-AD5E-B7EFDABFCFD3}" presName="node" presStyleLbl="node1" presStyleIdx="8" presStyleCnt="10">
        <dgm:presLayoutVars>
          <dgm:bulletEnabled val="1"/>
        </dgm:presLayoutVars>
      </dgm:prSet>
      <dgm:spPr/>
    </dgm:pt>
    <dgm:pt modelId="{503EC8E4-4CB3-4351-9A04-8B7ABEC1CC7E}" type="pres">
      <dgm:prSet presAssocID="{BAC68BE1-C7B2-4358-8537-D716F476A24F}" presName="sibTrans" presStyleCnt="0"/>
      <dgm:spPr/>
    </dgm:pt>
    <dgm:pt modelId="{BACD5A51-3842-4E5E-AD4C-610A41402B6C}" type="pres">
      <dgm:prSet presAssocID="{19891D7E-B2E0-49B9-97B6-0BE9F024D618}" presName="node" presStyleLbl="node1" presStyleIdx="9" presStyleCnt="10">
        <dgm:presLayoutVars>
          <dgm:bulletEnabled val="1"/>
        </dgm:presLayoutVars>
      </dgm:prSet>
      <dgm:spPr/>
    </dgm:pt>
  </dgm:ptLst>
  <dgm:cxnLst>
    <dgm:cxn modelId="{5B2D5D13-9575-43D1-A2A5-5F62CFD8E0DE}" srcId="{3CD6C081-8392-4BA7-B82B-AD1F39CD68F4}" destId="{2DE05C83-5E47-4531-A7CE-C7CDD493E4BB}" srcOrd="1" destOrd="0" parTransId="{EF75FD16-70E8-47C1-9438-C2EA18AD58F4}" sibTransId="{A8410BED-0767-4088-92C4-F62728F5BDC1}"/>
    <dgm:cxn modelId="{8BE52F17-71EB-4860-874E-C4431777C08A}" type="presOf" srcId="{5B728A1E-7CDE-440D-AEAD-EDBFEC82FD92}" destId="{774D90C1-5D38-47E0-82D3-90A8FD77C63A}" srcOrd="0" destOrd="0" presId="urn:microsoft.com/office/officeart/2005/8/layout/default"/>
    <dgm:cxn modelId="{03DF521B-A9A0-469F-AA4D-7F7E73F62E2B}" type="presOf" srcId="{AD3F0914-CA0C-40F9-B753-62FA99AD46C7}" destId="{759ADA65-3D5D-442D-A8D6-9BBD473C2127}" srcOrd="0" destOrd="0" presId="urn:microsoft.com/office/officeart/2005/8/layout/default"/>
    <dgm:cxn modelId="{56A1902E-7D6A-48D8-B05F-40552F1CBAD6}" type="presOf" srcId="{D19F0053-FB50-4714-9822-4A6BB3F65019}" destId="{5CE5A115-E107-4F42-B6BF-1B8C09BA464E}" srcOrd="0" destOrd="0" presId="urn:microsoft.com/office/officeart/2005/8/layout/default"/>
    <dgm:cxn modelId="{DC42ED3A-9DB1-46AD-9D36-C3947B43DB14}" type="presOf" srcId="{3CD6C081-8392-4BA7-B82B-AD1F39CD68F4}" destId="{E67A6C59-DCEB-4615-87F4-79824F2BCFFB}" srcOrd="0" destOrd="0" presId="urn:microsoft.com/office/officeart/2005/8/layout/default"/>
    <dgm:cxn modelId="{322DA43B-88E1-4108-8F4A-916EF11C7049}" type="presOf" srcId="{2DE05C83-5E47-4531-A7CE-C7CDD493E4BB}" destId="{D84DE0C3-F170-4DE6-8437-7A91152FFEFB}" srcOrd="0" destOrd="0" presId="urn:microsoft.com/office/officeart/2005/8/layout/default"/>
    <dgm:cxn modelId="{6233EB5C-5F5E-4EE8-B52D-5EAB46D741E3}" type="presOf" srcId="{19891D7E-B2E0-49B9-97B6-0BE9F024D618}" destId="{BACD5A51-3842-4E5E-AD4C-610A41402B6C}" srcOrd="0" destOrd="0" presId="urn:microsoft.com/office/officeart/2005/8/layout/default"/>
    <dgm:cxn modelId="{2217A041-384B-4AF7-BC66-E04E1F7157F1}" type="presOf" srcId="{4AD4BEC1-4B42-4C3C-AD5E-B7EFDABFCFD3}" destId="{8C1FC478-FBC2-4389-A1C6-01FB69D9E7B1}" srcOrd="0" destOrd="0" presId="urn:microsoft.com/office/officeart/2005/8/layout/default"/>
    <dgm:cxn modelId="{CD542944-461A-4010-9C0F-E57EBA436793}" srcId="{3CD6C081-8392-4BA7-B82B-AD1F39CD68F4}" destId="{19891D7E-B2E0-49B9-97B6-0BE9F024D618}" srcOrd="9" destOrd="0" parTransId="{1A95C3E8-0250-45B9-A9C3-6C8B86C044AD}" sibTransId="{BEA29573-B139-48EE-A2BF-D9A320195BC9}"/>
    <dgm:cxn modelId="{FCC2B371-2228-4565-BCE2-462C772C8F30}" srcId="{3CD6C081-8392-4BA7-B82B-AD1F39CD68F4}" destId="{4AD4BEC1-4B42-4C3C-AD5E-B7EFDABFCFD3}" srcOrd="8" destOrd="0" parTransId="{B6A29EF6-5943-4D96-9AE7-B007B3DFFBFD}" sibTransId="{BAC68BE1-C7B2-4358-8537-D716F476A24F}"/>
    <dgm:cxn modelId="{8947965A-137E-4550-929A-4EE6DA3EAB60}" srcId="{3CD6C081-8392-4BA7-B82B-AD1F39CD68F4}" destId="{12C5622C-B230-49B4-B53A-C1C7A4619B46}" srcOrd="2" destOrd="0" parTransId="{D131A89E-4252-4022-A6E4-7713F420B849}" sibTransId="{19A24883-1031-4DDA-B41D-DF137D5CDDDD}"/>
    <dgm:cxn modelId="{0CEAAC7C-72F1-46C5-AE50-BC40BD8FE302}" srcId="{3CD6C081-8392-4BA7-B82B-AD1F39CD68F4}" destId="{AD3F0914-CA0C-40F9-B753-62FA99AD46C7}" srcOrd="3" destOrd="0" parTransId="{2EFFB22F-201A-4011-AB05-DBA302103A21}" sibTransId="{F11EE2E8-4C11-4071-BA00-73B34498808D}"/>
    <dgm:cxn modelId="{1198DE9C-ED84-4717-8905-EBDA56A314BB}" srcId="{3CD6C081-8392-4BA7-B82B-AD1F39CD68F4}" destId="{F489518A-7C62-4CA4-A8EC-0E84C1190C04}" srcOrd="7" destOrd="0" parTransId="{B34F0F4D-DD89-4481-A127-0B55AFD20E1A}" sibTransId="{AD0B1A84-2E9B-4707-9F8F-DEC9AC5892F6}"/>
    <dgm:cxn modelId="{281F10A1-A1EC-4DF7-9A22-F1A6842ADCAD}" type="presOf" srcId="{F489518A-7C62-4CA4-A8EC-0E84C1190C04}" destId="{078190BE-A0E5-4481-AB41-FFB755917373}" srcOrd="0" destOrd="0" presId="urn:microsoft.com/office/officeart/2005/8/layout/default"/>
    <dgm:cxn modelId="{AC102DA8-FB71-4BDD-B3B0-363515BFB01A}" type="presOf" srcId="{39AE285B-D8F4-4E2E-AF3A-10485904E2F1}" destId="{ADEA33AA-CF08-4850-9495-D5C7809A1DB7}" srcOrd="0" destOrd="0" presId="urn:microsoft.com/office/officeart/2005/8/layout/default"/>
    <dgm:cxn modelId="{7B19A4B4-2896-4977-8086-2C18FC8EBDB6}" srcId="{3CD6C081-8392-4BA7-B82B-AD1F39CD68F4}" destId="{5B728A1E-7CDE-440D-AEAD-EDBFEC82FD92}" srcOrd="0" destOrd="0" parTransId="{37535B07-EFFB-4A3A-9978-FA555FAA1823}" sibTransId="{9D15EBEC-EC13-40F3-BEDA-22E5761C0F2B}"/>
    <dgm:cxn modelId="{F25EE4D3-7CC8-43F7-AA87-A5C2ED3BE4B0}" srcId="{3CD6C081-8392-4BA7-B82B-AD1F39CD68F4}" destId="{D19F0053-FB50-4714-9822-4A6BB3F65019}" srcOrd="4" destOrd="0" parTransId="{5FE9A43E-34AC-4985-84D7-6674D69C52E0}" sibTransId="{2476415F-C284-4997-919D-8EEC46A3AABE}"/>
    <dgm:cxn modelId="{6152A1D5-E435-41F2-9CE8-0B1F7CD98B01}" srcId="{3CD6C081-8392-4BA7-B82B-AD1F39CD68F4}" destId="{27BD7C1A-B0DB-44A1-BC30-03BCD4268D35}" srcOrd="5" destOrd="0" parTransId="{D57F79A8-1034-4BEB-8CFE-C20820640B93}" sibTransId="{CDA03DBD-E1EE-41CC-8F60-C97392A36F68}"/>
    <dgm:cxn modelId="{733D21EC-CC5B-4E47-AD0E-C8297B6EEF4D}" type="presOf" srcId="{27BD7C1A-B0DB-44A1-BC30-03BCD4268D35}" destId="{D2E3358C-DBF1-45DB-9EDA-7B18A8A7BDF9}" srcOrd="0" destOrd="0" presId="urn:microsoft.com/office/officeart/2005/8/layout/default"/>
    <dgm:cxn modelId="{A589D9F3-616B-40FE-BEA9-2CE45213B5B6}" type="presOf" srcId="{12C5622C-B230-49B4-B53A-C1C7A4619B46}" destId="{94D5DC76-BCF7-446A-8446-3B66468C1EBA}" srcOrd="0" destOrd="0" presId="urn:microsoft.com/office/officeart/2005/8/layout/default"/>
    <dgm:cxn modelId="{68238EF8-E78D-489A-BB48-B77E45BE50C3}" srcId="{3CD6C081-8392-4BA7-B82B-AD1F39CD68F4}" destId="{39AE285B-D8F4-4E2E-AF3A-10485904E2F1}" srcOrd="6" destOrd="0" parTransId="{DD36DC86-7CD1-4B73-9289-26E1D917F06D}" sibTransId="{09822CEC-D102-4CF4-A25F-927A5AD12BD5}"/>
    <dgm:cxn modelId="{360C71A9-E29E-49C0-B60C-DBC337565A6B}" type="presParOf" srcId="{E67A6C59-DCEB-4615-87F4-79824F2BCFFB}" destId="{774D90C1-5D38-47E0-82D3-90A8FD77C63A}" srcOrd="0" destOrd="0" presId="urn:microsoft.com/office/officeart/2005/8/layout/default"/>
    <dgm:cxn modelId="{026BEAB4-5D5D-4F84-BC9C-A627E8A19E4A}" type="presParOf" srcId="{E67A6C59-DCEB-4615-87F4-79824F2BCFFB}" destId="{05AF76C3-F78D-4673-91B1-0DA020083A69}" srcOrd="1" destOrd="0" presId="urn:microsoft.com/office/officeart/2005/8/layout/default"/>
    <dgm:cxn modelId="{0A8CF393-CF62-4F26-A54C-4ECED260F7C4}" type="presParOf" srcId="{E67A6C59-DCEB-4615-87F4-79824F2BCFFB}" destId="{D84DE0C3-F170-4DE6-8437-7A91152FFEFB}" srcOrd="2" destOrd="0" presId="urn:microsoft.com/office/officeart/2005/8/layout/default"/>
    <dgm:cxn modelId="{63CF3E4F-8E8C-4D6E-8556-7301350C4B0E}" type="presParOf" srcId="{E67A6C59-DCEB-4615-87F4-79824F2BCFFB}" destId="{EC02B9B9-7DD9-4A63-A22F-3E384532BB2E}" srcOrd="3" destOrd="0" presId="urn:microsoft.com/office/officeart/2005/8/layout/default"/>
    <dgm:cxn modelId="{3F8A8A88-3543-4E34-860C-60D5CD14D9BF}" type="presParOf" srcId="{E67A6C59-DCEB-4615-87F4-79824F2BCFFB}" destId="{94D5DC76-BCF7-446A-8446-3B66468C1EBA}" srcOrd="4" destOrd="0" presId="urn:microsoft.com/office/officeart/2005/8/layout/default"/>
    <dgm:cxn modelId="{679E9F39-7F26-428C-9EE4-14C9B16B55D4}" type="presParOf" srcId="{E67A6C59-DCEB-4615-87F4-79824F2BCFFB}" destId="{18B50D34-01AD-44E3-9765-300A46380FFF}" srcOrd="5" destOrd="0" presId="urn:microsoft.com/office/officeart/2005/8/layout/default"/>
    <dgm:cxn modelId="{7B565E0A-D4A5-4CEE-8F3C-0994A69B9B6C}" type="presParOf" srcId="{E67A6C59-DCEB-4615-87F4-79824F2BCFFB}" destId="{759ADA65-3D5D-442D-A8D6-9BBD473C2127}" srcOrd="6" destOrd="0" presId="urn:microsoft.com/office/officeart/2005/8/layout/default"/>
    <dgm:cxn modelId="{E80DE1C8-B214-4C14-BAF5-687FE7EB3943}" type="presParOf" srcId="{E67A6C59-DCEB-4615-87F4-79824F2BCFFB}" destId="{8B2C4297-CE7E-4D16-BBBA-185C6FFD8D68}" srcOrd="7" destOrd="0" presId="urn:microsoft.com/office/officeart/2005/8/layout/default"/>
    <dgm:cxn modelId="{1DA34089-405B-4C28-BEA6-86099C255F37}" type="presParOf" srcId="{E67A6C59-DCEB-4615-87F4-79824F2BCFFB}" destId="{5CE5A115-E107-4F42-B6BF-1B8C09BA464E}" srcOrd="8" destOrd="0" presId="urn:microsoft.com/office/officeart/2005/8/layout/default"/>
    <dgm:cxn modelId="{AFA4728A-C5AA-420F-B409-407D0D37BCE2}" type="presParOf" srcId="{E67A6C59-DCEB-4615-87F4-79824F2BCFFB}" destId="{A06701CA-1A73-4E85-AC99-7F2EC7116016}" srcOrd="9" destOrd="0" presId="urn:microsoft.com/office/officeart/2005/8/layout/default"/>
    <dgm:cxn modelId="{C915B745-7771-468A-889B-AB6F42D89E2D}" type="presParOf" srcId="{E67A6C59-DCEB-4615-87F4-79824F2BCFFB}" destId="{D2E3358C-DBF1-45DB-9EDA-7B18A8A7BDF9}" srcOrd="10" destOrd="0" presId="urn:microsoft.com/office/officeart/2005/8/layout/default"/>
    <dgm:cxn modelId="{67CFA827-7756-4721-90C2-4BB492F85A14}" type="presParOf" srcId="{E67A6C59-DCEB-4615-87F4-79824F2BCFFB}" destId="{4B197034-518B-49A8-81CE-11E1F6B0EB62}" srcOrd="11" destOrd="0" presId="urn:microsoft.com/office/officeart/2005/8/layout/default"/>
    <dgm:cxn modelId="{A74F61F3-85BD-4A19-912C-9272A095B47D}" type="presParOf" srcId="{E67A6C59-DCEB-4615-87F4-79824F2BCFFB}" destId="{ADEA33AA-CF08-4850-9495-D5C7809A1DB7}" srcOrd="12" destOrd="0" presId="urn:microsoft.com/office/officeart/2005/8/layout/default"/>
    <dgm:cxn modelId="{5F078DB4-EE5D-4497-8552-6AD1F7874582}" type="presParOf" srcId="{E67A6C59-DCEB-4615-87F4-79824F2BCFFB}" destId="{5C39D881-58A5-41C8-9948-09AB4AFD408C}" srcOrd="13" destOrd="0" presId="urn:microsoft.com/office/officeart/2005/8/layout/default"/>
    <dgm:cxn modelId="{CB64F316-5070-4C67-A5A1-DF4E693CEABC}" type="presParOf" srcId="{E67A6C59-DCEB-4615-87F4-79824F2BCFFB}" destId="{078190BE-A0E5-4481-AB41-FFB755917373}" srcOrd="14" destOrd="0" presId="urn:microsoft.com/office/officeart/2005/8/layout/default"/>
    <dgm:cxn modelId="{68654293-9188-480C-B4AB-BBBB4CD867C8}" type="presParOf" srcId="{E67A6C59-DCEB-4615-87F4-79824F2BCFFB}" destId="{C932C8CA-7D06-4C6B-A45E-70A33D6487BC}" srcOrd="15" destOrd="0" presId="urn:microsoft.com/office/officeart/2005/8/layout/default"/>
    <dgm:cxn modelId="{B2DE6B53-7F1F-4366-BDF5-B02FFE04E343}" type="presParOf" srcId="{E67A6C59-DCEB-4615-87F4-79824F2BCFFB}" destId="{8C1FC478-FBC2-4389-A1C6-01FB69D9E7B1}" srcOrd="16" destOrd="0" presId="urn:microsoft.com/office/officeart/2005/8/layout/default"/>
    <dgm:cxn modelId="{35701623-8C2A-47D7-A244-F19FE35DF659}" type="presParOf" srcId="{E67A6C59-DCEB-4615-87F4-79824F2BCFFB}" destId="{503EC8E4-4CB3-4351-9A04-8B7ABEC1CC7E}" srcOrd="17" destOrd="0" presId="urn:microsoft.com/office/officeart/2005/8/layout/default"/>
    <dgm:cxn modelId="{F3F27FFE-F6C8-4AF8-A46D-D3ED3EEE7B2F}" type="presParOf" srcId="{E67A6C59-DCEB-4615-87F4-79824F2BCFFB}" destId="{BACD5A51-3842-4E5E-AD4C-610A41402B6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83B04E3-9026-40DF-9FC7-2773AF87C720}" type="doc">
      <dgm:prSet loTypeId="urn:microsoft.com/office/officeart/2005/8/layout/hChevron3" loCatId="process" qsTypeId="urn:microsoft.com/office/officeart/2005/8/quickstyle/simple1" qsCatId="simple" csTypeId="urn:microsoft.com/office/officeart/2005/8/colors/colorful1" csCatId="colorful"/>
      <dgm:spPr/>
      <dgm:t>
        <a:bodyPr/>
        <a:lstStyle/>
        <a:p>
          <a:endParaRPr lang="en-IN"/>
        </a:p>
      </dgm:t>
    </dgm:pt>
    <dgm:pt modelId="{7A3DC42A-FE32-4D6D-9105-C7124EBCAF7A}">
      <dgm:prSet/>
      <dgm:spPr/>
      <dgm:t>
        <a:bodyPr/>
        <a:lstStyle/>
        <a:p>
          <a:r>
            <a:rPr lang="en-US"/>
            <a:t>Development</a:t>
          </a:r>
          <a:endParaRPr lang="en-IN"/>
        </a:p>
      </dgm:t>
    </dgm:pt>
    <dgm:pt modelId="{1E72C9B3-BC71-449F-9391-F134189924E1}" type="parTrans" cxnId="{E5F9FD5B-E9E1-4335-A2F2-921B1F156FE6}">
      <dgm:prSet/>
      <dgm:spPr/>
      <dgm:t>
        <a:bodyPr/>
        <a:lstStyle/>
        <a:p>
          <a:endParaRPr lang="en-IN"/>
        </a:p>
      </dgm:t>
    </dgm:pt>
    <dgm:pt modelId="{2E6786E6-6920-451E-B626-219AB11FEA2C}" type="sibTrans" cxnId="{E5F9FD5B-E9E1-4335-A2F2-921B1F156FE6}">
      <dgm:prSet/>
      <dgm:spPr/>
      <dgm:t>
        <a:bodyPr/>
        <a:lstStyle/>
        <a:p>
          <a:endParaRPr lang="en-IN"/>
        </a:p>
      </dgm:t>
    </dgm:pt>
    <dgm:pt modelId="{521D72FC-853E-4CF9-BB08-E0ADD85B90C0}">
      <dgm:prSet/>
      <dgm:spPr/>
      <dgm:t>
        <a:bodyPr/>
        <a:lstStyle/>
        <a:p>
          <a:r>
            <a:rPr lang="en-US"/>
            <a:t>Version Control</a:t>
          </a:r>
          <a:endParaRPr lang="en-IN"/>
        </a:p>
      </dgm:t>
    </dgm:pt>
    <dgm:pt modelId="{FF215490-B3C5-4C05-8CB3-054B82541314}" type="parTrans" cxnId="{A5BA34C0-84CE-48C1-8731-7DE2E6904EE3}">
      <dgm:prSet/>
      <dgm:spPr/>
      <dgm:t>
        <a:bodyPr/>
        <a:lstStyle/>
        <a:p>
          <a:endParaRPr lang="en-IN"/>
        </a:p>
      </dgm:t>
    </dgm:pt>
    <dgm:pt modelId="{185CC2AB-E443-4F24-81BA-A2B293503D16}" type="sibTrans" cxnId="{A5BA34C0-84CE-48C1-8731-7DE2E6904EE3}">
      <dgm:prSet/>
      <dgm:spPr/>
      <dgm:t>
        <a:bodyPr/>
        <a:lstStyle/>
        <a:p>
          <a:endParaRPr lang="en-IN"/>
        </a:p>
      </dgm:t>
    </dgm:pt>
    <dgm:pt modelId="{26706B7F-EE72-4EFC-BA47-641824E3470B}">
      <dgm:prSet/>
      <dgm:spPr/>
      <dgm:t>
        <a:bodyPr/>
        <a:lstStyle/>
        <a:p>
          <a:r>
            <a:rPr lang="en-US"/>
            <a:t>Pre-Build</a:t>
          </a:r>
          <a:endParaRPr lang="en-IN"/>
        </a:p>
      </dgm:t>
    </dgm:pt>
    <dgm:pt modelId="{B5FFA1AF-370E-4AEC-B376-B98ED38A14CB}" type="parTrans" cxnId="{5381D1C6-B598-43C4-B3EF-E2C616813337}">
      <dgm:prSet/>
      <dgm:spPr/>
      <dgm:t>
        <a:bodyPr/>
        <a:lstStyle/>
        <a:p>
          <a:endParaRPr lang="en-IN"/>
        </a:p>
      </dgm:t>
    </dgm:pt>
    <dgm:pt modelId="{2CD92E09-7359-49E7-B86D-F5C291B1166B}" type="sibTrans" cxnId="{5381D1C6-B598-43C4-B3EF-E2C616813337}">
      <dgm:prSet/>
      <dgm:spPr/>
      <dgm:t>
        <a:bodyPr/>
        <a:lstStyle/>
        <a:p>
          <a:endParaRPr lang="en-IN"/>
        </a:p>
      </dgm:t>
    </dgm:pt>
    <dgm:pt modelId="{B38CC670-845C-4812-BC53-032EA5E19883}">
      <dgm:prSet/>
      <dgm:spPr/>
      <dgm:t>
        <a:bodyPr/>
        <a:lstStyle/>
        <a:p>
          <a:r>
            <a:rPr lang="en-US"/>
            <a:t>Post-Build</a:t>
          </a:r>
          <a:endParaRPr lang="en-IN"/>
        </a:p>
      </dgm:t>
    </dgm:pt>
    <dgm:pt modelId="{5A192563-F499-42B4-B1B9-A7198752760C}" type="parTrans" cxnId="{EA178D4E-E221-4319-AF86-8BD257E751A5}">
      <dgm:prSet/>
      <dgm:spPr/>
      <dgm:t>
        <a:bodyPr/>
        <a:lstStyle/>
        <a:p>
          <a:endParaRPr lang="en-IN"/>
        </a:p>
      </dgm:t>
    </dgm:pt>
    <dgm:pt modelId="{0634736C-AA36-40B8-AE07-564B32BBF591}" type="sibTrans" cxnId="{EA178D4E-E221-4319-AF86-8BD257E751A5}">
      <dgm:prSet/>
      <dgm:spPr/>
      <dgm:t>
        <a:bodyPr/>
        <a:lstStyle/>
        <a:p>
          <a:endParaRPr lang="en-IN"/>
        </a:p>
      </dgm:t>
    </dgm:pt>
    <dgm:pt modelId="{A474C28A-A387-4611-9410-E7809A9326A6}">
      <dgm:prSet/>
      <dgm:spPr/>
      <dgm:t>
        <a:bodyPr/>
        <a:lstStyle/>
        <a:p>
          <a:r>
            <a:rPr lang="en-US"/>
            <a:t>QA</a:t>
          </a:r>
          <a:endParaRPr lang="en-IN"/>
        </a:p>
      </dgm:t>
    </dgm:pt>
    <dgm:pt modelId="{046FFA6C-A29E-46F3-BE9F-256FDFEEBD8E}" type="parTrans" cxnId="{1FC31529-F6FD-47E2-9097-F1139D6A5E52}">
      <dgm:prSet/>
      <dgm:spPr/>
      <dgm:t>
        <a:bodyPr/>
        <a:lstStyle/>
        <a:p>
          <a:endParaRPr lang="en-IN"/>
        </a:p>
      </dgm:t>
    </dgm:pt>
    <dgm:pt modelId="{6EDF9135-DFFC-4737-85E7-F9C92F700241}" type="sibTrans" cxnId="{1FC31529-F6FD-47E2-9097-F1139D6A5E52}">
      <dgm:prSet/>
      <dgm:spPr/>
      <dgm:t>
        <a:bodyPr/>
        <a:lstStyle/>
        <a:p>
          <a:endParaRPr lang="en-IN"/>
        </a:p>
      </dgm:t>
    </dgm:pt>
    <dgm:pt modelId="{52CC8269-CD1E-407D-9F0A-3CD0B1DBF07D}">
      <dgm:prSet/>
      <dgm:spPr/>
      <dgm:t>
        <a:bodyPr/>
        <a:lstStyle/>
        <a:p>
          <a:r>
            <a:rPr lang="en-US"/>
            <a:t>Staging</a:t>
          </a:r>
          <a:endParaRPr lang="en-IN"/>
        </a:p>
      </dgm:t>
    </dgm:pt>
    <dgm:pt modelId="{03B30BD9-B2A0-4523-81E0-28CFFB40E548}" type="parTrans" cxnId="{633B5807-C749-4EDD-A681-A64FB1E55C57}">
      <dgm:prSet/>
      <dgm:spPr/>
      <dgm:t>
        <a:bodyPr/>
        <a:lstStyle/>
        <a:p>
          <a:endParaRPr lang="en-IN"/>
        </a:p>
      </dgm:t>
    </dgm:pt>
    <dgm:pt modelId="{B8F03A68-65BC-4A10-95D3-0F786F16127E}" type="sibTrans" cxnId="{633B5807-C749-4EDD-A681-A64FB1E55C57}">
      <dgm:prSet/>
      <dgm:spPr/>
      <dgm:t>
        <a:bodyPr/>
        <a:lstStyle/>
        <a:p>
          <a:endParaRPr lang="en-IN"/>
        </a:p>
      </dgm:t>
    </dgm:pt>
    <dgm:pt modelId="{16E51992-E745-47FD-8AC7-694911E93FB4}">
      <dgm:prSet/>
      <dgm:spPr/>
      <dgm:t>
        <a:bodyPr/>
        <a:lstStyle/>
        <a:p>
          <a:r>
            <a:rPr lang="en-US"/>
            <a:t>Production</a:t>
          </a:r>
          <a:endParaRPr lang="en-IN"/>
        </a:p>
      </dgm:t>
    </dgm:pt>
    <dgm:pt modelId="{7EDDD654-DE5C-4E23-B454-CC7621F32881}" type="parTrans" cxnId="{BF2FDFD7-2A72-432E-9F50-A269297F14D2}">
      <dgm:prSet/>
      <dgm:spPr/>
      <dgm:t>
        <a:bodyPr/>
        <a:lstStyle/>
        <a:p>
          <a:endParaRPr lang="en-IN"/>
        </a:p>
      </dgm:t>
    </dgm:pt>
    <dgm:pt modelId="{E5044887-51E8-4A94-B44A-0F801FD7DC9D}" type="sibTrans" cxnId="{BF2FDFD7-2A72-432E-9F50-A269297F14D2}">
      <dgm:prSet/>
      <dgm:spPr/>
      <dgm:t>
        <a:bodyPr/>
        <a:lstStyle/>
        <a:p>
          <a:endParaRPr lang="en-IN"/>
        </a:p>
      </dgm:t>
    </dgm:pt>
    <dgm:pt modelId="{0CB121E0-17B0-4B5B-BD0F-9BF2FECB3613}">
      <dgm:prSet/>
      <dgm:spPr/>
      <dgm:t>
        <a:bodyPr/>
        <a:lstStyle/>
        <a:p>
          <a:r>
            <a:rPr lang="en-US"/>
            <a:t>Monitoring</a:t>
          </a:r>
          <a:endParaRPr lang="en-IN"/>
        </a:p>
      </dgm:t>
    </dgm:pt>
    <dgm:pt modelId="{F1CEF858-0BE4-4F00-9251-B42C228337C1}" type="parTrans" cxnId="{7AF3D4BA-A933-48E6-AFE8-E221F21ED36A}">
      <dgm:prSet/>
      <dgm:spPr/>
      <dgm:t>
        <a:bodyPr/>
        <a:lstStyle/>
        <a:p>
          <a:endParaRPr lang="en-IN"/>
        </a:p>
      </dgm:t>
    </dgm:pt>
    <dgm:pt modelId="{69FD9DC5-112F-422F-92BC-20915A54F864}" type="sibTrans" cxnId="{7AF3D4BA-A933-48E6-AFE8-E221F21ED36A}">
      <dgm:prSet/>
      <dgm:spPr/>
      <dgm:t>
        <a:bodyPr/>
        <a:lstStyle/>
        <a:p>
          <a:endParaRPr lang="en-IN"/>
        </a:p>
      </dgm:t>
    </dgm:pt>
    <dgm:pt modelId="{E07C4653-5719-4B62-B6F5-79F0077C6F0F}" type="pres">
      <dgm:prSet presAssocID="{083B04E3-9026-40DF-9FC7-2773AF87C720}" presName="Name0" presStyleCnt="0">
        <dgm:presLayoutVars>
          <dgm:dir/>
          <dgm:resizeHandles val="exact"/>
        </dgm:presLayoutVars>
      </dgm:prSet>
      <dgm:spPr/>
    </dgm:pt>
    <dgm:pt modelId="{3B6FC45D-8614-4825-A1DC-25A662492603}" type="pres">
      <dgm:prSet presAssocID="{7A3DC42A-FE32-4D6D-9105-C7124EBCAF7A}" presName="parTxOnly" presStyleLbl="node1" presStyleIdx="0" presStyleCnt="8">
        <dgm:presLayoutVars>
          <dgm:bulletEnabled val="1"/>
        </dgm:presLayoutVars>
      </dgm:prSet>
      <dgm:spPr/>
    </dgm:pt>
    <dgm:pt modelId="{DF6103D8-5A30-465F-BB1E-FB420FFDD577}" type="pres">
      <dgm:prSet presAssocID="{2E6786E6-6920-451E-B626-219AB11FEA2C}" presName="parSpace" presStyleCnt="0"/>
      <dgm:spPr/>
    </dgm:pt>
    <dgm:pt modelId="{988EE8B4-9EDB-4C4E-9916-85F6DC4FAC0B}" type="pres">
      <dgm:prSet presAssocID="{521D72FC-853E-4CF9-BB08-E0ADD85B90C0}" presName="parTxOnly" presStyleLbl="node1" presStyleIdx="1" presStyleCnt="8">
        <dgm:presLayoutVars>
          <dgm:bulletEnabled val="1"/>
        </dgm:presLayoutVars>
      </dgm:prSet>
      <dgm:spPr/>
    </dgm:pt>
    <dgm:pt modelId="{408639B7-744E-41B0-9D68-18529AB627E0}" type="pres">
      <dgm:prSet presAssocID="{185CC2AB-E443-4F24-81BA-A2B293503D16}" presName="parSpace" presStyleCnt="0"/>
      <dgm:spPr/>
    </dgm:pt>
    <dgm:pt modelId="{51861031-8747-41D7-9F17-83A890CE5676}" type="pres">
      <dgm:prSet presAssocID="{26706B7F-EE72-4EFC-BA47-641824E3470B}" presName="parTxOnly" presStyleLbl="node1" presStyleIdx="2" presStyleCnt="8">
        <dgm:presLayoutVars>
          <dgm:bulletEnabled val="1"/>
        </dgm:presLayoutVars>
      </dgm:prSet>
      <dgm:spPr/>
    </dgm:pt>
    <dgm:pt modelId="{05370C6C-F573-4BF5-B844-3EB05255DECA}" type="pres">
      <dgm:prSet presAssocID="{2CD92E09-7359-49E7-B86D-F5C291B1166B}" presName="parSpace" presStyleCnt="0"/>
      <dgm:spPr/>
    </dgm:pt>
    <dgm:pt modelId="{5BE3BD6B-8246-4240-8130-CE823BA59243}" type="pres">
      <dgm:prSet presAssocID="{B38CC670-845C-4812-BC53-032EA5E19883}" presName="parTxOnly" presStyleLbl="node1" presStyleIdx="3" presStyleCnt="8">
        <dgm:presLayoutVars>
          <dgm:bulletEnabled val="1"/>
        </dgm:presLayoutVars>
      </dgm:prSet>
      <dgm:spPr/>
    </dgm:pt>
    <dgm:pt modelId="{DD2F5D75-9F82-45C9-94A9-C8E27ED64FFF}" type="pres">
      <dgm:prSet presAssocID="{0634736C-AA36-40B8-AE07-564B32BBF591}" presName="parSpace" presStyleCnt="0"/>
      <dgm:spPr/>
    </dgm:pt>
    <dgm:pt modelId="{7960CE0A-2509-4448-9615-6A1C340CEE40}" type="pres">
      <dgm:prSet presAssocID="{A474C28A-A387-4611-9410-E7809A9326A6}" presName="parTxOnly" presStyleLbl="node1" presStyleIdx="4" presStyleCnt="8">
        <dgm:presLayoutVars>
          <dgm:bulletEnabled val="1"/>
        </dgm:presLayoutVars>
      </dgm:prSet>
      <dgm:spPr/>
    </dgm:pt>
    <dgm:pt modelId="{0471E58C-7F45-4B28-A51B-6C6B2A55F50F}" type="pres">
      <dgm:prSet presAssocID="{6EDF9135-DFFC-4737-85E7-F9C92F700241}" presName="parSpace" presStyleCnt="0"/>
      <dgm:spPr/>
    </dgm:pt>
    <dgm:pt modelId="{C5FD2DD1-6FE0-4CF2-A657-DCB2A9C50142}" type="pres">
      <dgm:prSet presAssocID="{52CC8269-CD1E-407D-9F0A-3CD0B1DBF07D}" presName="parTxOnly" presStyleLbl="node1" presStyleIdx="5" presStyleCnt="8">
        <dgm:presLayoutVars>
          <dgm:bulletEnabled val="1"/>
        </dgm:presLayoutVars>
      </dgm:prSet>
      <dgm:spPr/>
    </dgm:pt>
    <dgm:pt modelId="{9B9FCF2F-F9A8-455F-9575-8B83C2024A6A}" type="pres">
      <dgm:prSet presAssocID="{B8F03A68-65BC-4A10-95D3-0F786F16127E}" presName="parSpace" presStyleCnt="0"/>
      <dgm:spPr/>
    </dgm:pt>
    <dgm:pt modelId="{8ECF80B1-1FC5-4299-84FD-A738FA509FDE}" type="pres">
      <dgm:prSet presAssocID="{16E51992-E745-47FD-8AC7-694911E93FB4}" presName="parTxOnly" presStyleLbl="node1" presStyleIdx="6" presStyleCnt="8">
        <dgm:presLayoutVars>
          <dgm:bulletEnabled val="1"/>
        </dgm:presLayoutVars>
      </dgm:prSet>
      <dgm:spPr/>
    </dgm:pt>
    <dgm:pt modelId="{49D0DDBF-0BAF-42F3-AC4B-64CF98DF131E}" type="pres">
      <dgm:prSet presAssocID="{E5044887-51E8-4A94-B44A-0F801FD7DC9D}" presName="parSpace" presStyleCnt="0"/>
      <dgm:spPr/>
    </dgm:pt>
    <dgm:pt modelId="{7FC08C6B-1229-4910-85E2-9E5BD428D1DA}" type="pres">
      <dgm:prSet presAssocID="{0CB121E0-17B0-4B5B-BD0F-9BF2FECB3613}" presName="parTxOnly" presStyleLbl="node1" presStyleIdx="7" presStyleCnt="8">
        <dgm:presLayoutVars>
          <dgm:bulletEnabled val="1"/>
        </dgm:presLayoutVars>
      </dgm:prSet>
      <dgm:spPr/>
    </dgm:pt>
  </dgm:ptLst>
  <dgm:cxnLst>
    <dgm:cxn modelId="{633B5807-C749-4EDD-A681-A64FB1E55C57}" srcId="{083B04E3-9026-40DF-9FC7-2773AF87C720}" destId="{52CC8269-CD1E-407D-9F0A-3CD0B1DBF07D}" srcOrd="5" destOrd="0" parTransId="{03B30BD9-B2A0-4523-81E0-28CFFB40E548}" sibTransId="{B8F03A68-65BC-4A10-95D3-0F786F16127E}"/>
    <dgm:cxn modelId="{1FC31529-F6FD-47E2-9097-F1139D6A5E52}" srcId="{083B04E3-9026-40DF-9FC7-2773AF87C720}" destId="{A474C28A-A387-4611-9410-E7809A9326A6}" srcOrd="4" destOrd="0" parTransId="{046FFA6C-A29E-46F3-BE9F-256FDFEEBD8E}" sibTransId="{6EDF9135-DFFC-4737-85E7-F9C92F700241}"/>
    <dgm:cxn modelId="{E5F9FD5B-E9E1-4335-A2F2-921B1F156FE6}" srcId="{083B04E3-9026-40DF-9FC7-2773AF87C720}" destId="{7A3DC42A-FE32-4D6D-9105-C7124EBCAF7A}" srcOrd="0" destOrd="0" parTransId="{1E72C9B3-BC71-449F-9391-F134189924E1}" sibTransId="{2E6786E6-6920-451E-B626-219AB11FEA2C}"/>
    <dgm:cxn modelId="{1ED7D563-54CA-4046-95FD-55A10D240D7E}" type="presOf" srcId="{521D72FC-853E-4CF9-BB08-E0ADD85B90C0}" destId="{988EE8B4-9EDB-4C4E-9916-85F6DC4FAC0B}" srcOrd="0" destOrd="0" presId="urn:microsoft.com/office/officeart/2005/8/layout/hChevron3"/>
    <dgm:cxn modelId="{EA178D4E-E221-4319-AF86-8BD257E751A5}" srcId="{083B04E3-9026-40DF-9FC7-2773AF87C720}" destId="{B38CC670-845C-4812-BC53-032EA5E19883}" srcOrd="3" destOrd="0" parTransId="{5A192563-F499-42B4-B1B9-A7198752760C}" sibTransId="{0634736C-AA36-40B8-AE07-564B32BBF591}"/>
    <dgm:cxn modelId="{BE0DAC53-A855-4803-9434-A8F96DCBD60B}" type="presOf" srcId="{B38CC670-845C-4812-BC53-032EA5E19883}" destId="{5BE3BD6B-8246-4240-8130-CE823BA59243}" srcOrd="0" destOrd="0" presId="urn:microsoft.com/office/officeart/2005/8/layout/hChevron3"/>
    <dgm:cxn modelId="{6F378F7E-9953-419C-B12F-DEDAC5B933F8}" type="presOf" srcId="{A474C28A-A387-4611-9410-E7809A9326A6}" destId="{7960CE0A-2509-4448-9615-6A1C340CEE40}" srcOrd="0" destOrd="0" presId="urn:microsoft.com/office/officeart/2005/8/layout/hChevron3"/>
    <dgm:cxn modelId="{40C65FA2-7498-49E7-9377-1ADD3C29E20C}" type="presOf" srcId="{7A3DC42A-FE32-4D6D-9105-C7124EBCAF7A}" destId="{3B6FC45D-8614-4825-A1DC-25A662492603}" srcOrd="0" destOrd="0" presId="urn:microsoft.com/office/officeart/2005/8/layout/hChevron3"/>
    <dgm:cxn modelId="{6BD8DEAF-1962-460F-BB0E-2C89A3B2B4A1}" type="presOf" srcId="{16E51992-E745-47FD-8AC7-694911E93FB4}" destId="{8ECF80B1-1FC5-4299-84FD-A738FA509FDE}" srcOrd="0" destOrd="0" presId="urn:microsoft.com/office/officeart/2005/8/layout/hChevron3"/>
    <dgm:cxn modelId="{338AD8B0-C69A-4502-A9E2-1D06BEA55D42}" type="presOf" srcId="{083B04E3-9026-40DF-9FC7-2773AF87C720}" destId="{E07C4653-5719-4B62-B6F5-79F0077C6F0F}" srcOrd="0" destOrd="0" presId="urn:microsoft.com/office/officeart/2005/8/layout/hChevron3"/>
    <dgm:cxn modelId="{7AF3D4BA-A933-48E6-AFE8-E221F21ED36A}" srcId="{083B04E3-9026-40DF-9FC7-2773AF87C720}" destId="{0CB121E0-17B0-4B5B-BD0F-9BF2FECB3613}" srcOrd="7" destOrd="0" parTransId="{F1CEF858-0BE4-4F00-9251-B42C228337C1}" sibTransId="{69FD9DC5-112F-422F-92BC-20915A54F864}"/>
    <dgm:cxn modelId="{A5BA34C0-84CE-48C1-8731-7DE2E6904EE3}" srcId="{083B04E3-9026-40DF-9FC7-2773AF87C720}" destId="{521D72FC-853E-4CF9-BB08-E0ADD85B90C0}" srcOrd="1" destOrd="0" parTransId="{FF215490-B3C5-4C05-8CB3-054B82541314}" sibTransId="{185CC2AB-E443-4F24-81BA-A2B293503D16}"/>
    <dgm:cxn modelId="{5381D1C6-B598-43C4-B3EF-E2C616813337}" srcId="{083B04E3-9026-40DF-9FC7-2773AF87C720}" destId="{26706B7F-EE72-4EFC-BA47-641824E3470B}" srcOrd="2" destOrd="0" parTransId="{B5FFA1AF-370E-4AEC-B376-B98ED38A14CB}" sibTransId="{2CD92E09-7359-49E7-B86D-F5C291B1166B}"/>
    <dgm:cxn modelId="{F6542FD7-4CB5-47FC-AFA7-F2D0486DE526}" type="presOf" srcId="{52CC8269-CD1E-407D-9F0A-3CD0B1DBF07D}" destId="{C5FD2DD1-6FE0-4CF2-A657-DCB2A9C50142}" srcOrd="0" destOrd="0" presId="urn:microsoft.com/office/officeart/2005/8/layout/hChevron3"/>
    <dgm:cxn modelId="{BF2FDFD7-2A72-432E-9F50-A269297F14D2}" srcId="{083B04E3-9026-40DF-9FC7-2773AF87C720}" destId="{16E51992-E745-47FD-8AC7-694911E93FB4}" srcOrd="6" destOrd="0" parTransId="{7EDDD654-DE5C-4E23-B454-CC7621F32881}" sibTransId="{E5044887-51E8-4A94-B44A-0F801FD7DC9D}"/>
    <dgm:cxn modelId="{30FAB9E8-C9FB-45B8-BCCE-A31AED53C793}" type="presOf" srcId="{26706B7F-EE72-4EFC-BA47-641824E3470B}" destId="{51861031-8747-41D7-9F17-83A890CE5676}" srcOrd="0" destOrd="0" presId="urn:microsoft.com/office/officeart/2005/8/layout/hChevron3"/>
    <dgm:cxn modelId="{2A8DF5F5-FB8C-4C28-9309-80E5A6AC62CE}" type="presOf" srcId="{0CB121E0-17B0-4B5B-BD0F-9BF2FECB3613}" destId="{7FC08C6B-1229-4910-85E2-9E5BD428D1DA}" srcOrd="0" destOrd="0" presId="urn:microsoft.com/office/officeart/2005/8/layout/hChevron3"/>
    <dgm:cxn modelId="{E7B1F5B5-BF53-4DC7-9FD9-9EF7F45D3EB3}" type="presParOf" srcId="{E07C4653-5719-4B62-B6F5-79F0077C6F0F}" destId="{3B6FC45D-8614-4825-A1DC-25A662492603}" srcOrd="0" destOrd="0" presId="urn:microsoft.com/office/officeart/2005/8/layout/hChevron3"/>
    <dgm:cxn modelId="{B27C18B8-39B3-43CD-B683-788EF27E9353}" type="presParOf" srcId="{E07C4653-5719-4B62-B6F5-79F0077C6F0F}" destId="{DF6103D8-5A30-465F-BB1E-FB420FFDD577}" srcOrd="1" destOrd="0" presId="urn:microsoft.com/office/officeart/2005/8/layout/hChevron3"/>
    <dgm:cxn modelId="{46F8B904-9AE7-44AB-A1E3-86133051EBB0}" type="presParOf" srcId="{E07C4653-5719-4B62-B6F5-79F0077C6F0F}" destId="{988EE8B4-9EDB-4C4E-9916-85F6DC4FAC0B}" srcOrd="2" destOrd="0" presId="urn:microsoft.com/office/officeart/2005/8/layout/hChevron3"/>
    <dgm:cxn modelId="{BA26D6CA-F7C0-4F48-BCA4-CA0196307187}" type="presParOf" srcId="{E07C4653-5719-4B62-B6F5-79F0077C6F0F}" destId="{408639B7-744E-41B0-9D68-18529AB627E0}" srcOrd="3" destOrd="0" presId="urn:microsoft.com/office/officeart/2005/8/layout/hChevron3"/>
    <dgm:cxn modelId="{9194CE50-3680-47AD-8AA3-58FD83E339E8}" type="presParOf" srcId="{E07C4653-5719-4B62-B6F5-79F0077C6F0F}" destId="{51861031-8747-41D7-9F17-83A890CE5676}" srcOrd="4" destOrd="0" presId="urn:microsoft.com/office/officeart/2005/8/layout/hChevron3"/>
    <dgm:cxn modelId="{F3C75804-E58E-47CE-8CA3-51BA6BE9DB29}" type="presParOf" srcId="{E07C4653-5719-4B62-B6F5-79F0077C6F0F}" destId="{05370C6C-F573-4BF5-B844-3EB05255DECA}" srcOrd="5" destOrd="0" presId="urn:microsoft.com/office/officeart/2005/8/layout/hChevron3"/>
    <dgm:cxn modelId="{A1EBBDA3-9F95-4EF7-8068-354FE11ECDF6}" type="presParOf" srcId="{E07C4653-5719-4B62-B6F5-79F0077C6F0F}" destId="{5BE3BD6B-8246-4240-8130-CE823BA59243}" srcOrd="6" destOrd="0" presId="urn:microsoft.com/office/officeart/2005/8/layout/hChevron3"/>
    <dgm:cxn modelId="{E392C213-FAC1-4B64-BA1F-92861EEF3BC5}" type="presParOf" srcId="{E07C4653-5719-4B62-B6F5-79F0077C6F0F}" destId="{DD2F5D75-9F82-45C9-94A9-C8E27ED64FFF}" srcOrd="7" destOrd="0" presId="urn:microsoft.com/office/officeart/2005/8/layout/hChevron3"/>
    <dgm:cxn modelId="{311E0AD2-7643-4528-89B7-653A730D5379}" type="presParOf" srcId="{E07C4653-5719-4B62-B6F5-79F0077C6F0F}" destId="{7960CE0A-2509-4448-9615-6A1C340CEE40}" srcOrd="8" destOrd="0" presId="urn:microsoft.com/office/officeart/2005/8/layout/hChevron3"/>
    <dgm:cxn modelId="{CD5B606D-6A0A-423F-9296-C10B8712C719}" type="presParOf" srcId="{E07C4653-5719-4B62-B6F5-79F0077C6F0F}" destId="{0471E58C-7F45-4B28-A51B-6C6B2A55F50F}" srcOrd="9" destOrd="0" presId="urn:microsoft.com/office/officeart/2005/8/layout/hChevron3"/>
    <dgm:cxn modelId="{C16687DD-A48F-4A8B-B3DF-707AB3CE7630}" type="presParOf" srcId="{E07C4653-5719-4B62-B6F5-79F0077C6F0F}" destId="{C5FD2DD1-6FE0-4CF2-A657-DCB2A9C50142}" srcOrd="10" destOrd="0" presId="urn:microsoft.com/office/officeart/2005/8/layout/hChevron3"/>
    <dgm:cxn modelId="{6E1820B1-2D9A-467C-A84C-C3D47A06DB1A}" type="presParOf" srcId="{E07C4653-5719-4B62-B6F5-79F0077C6F0F}" destId="{9B9FCF2F-F9A8-455F-9575-8B83C2024A6A}" srcOrd="11" destOrd="0" presId="urn:microsoft.com/office/officeart/2005/8/layout/hChevron3"/>
    <dgm:cxn modelId="{56AF5D02-50AB-44B4-A058-E31974FD7C05}" type="presParOf" srcId="{E07C4653-5719-4B62-B6F5-79F0077C6F0F}" destId="{8ECF80B1-1FC5-4299-84FD-A738FA509FDE}" srcOrd="12" destOrd="0" presId="urn:microsoft.com/office/officeart/2005/8/layout/hChevron3"/>
    <dgm:cxn modelId="{9DD691EE-8854-4034-91C5-B3A3F2F888BB}" type="presParOf" srcId="{E07C4653-5719-4B62-B6F5-79F0077C6F0F}" destId="{49D0DDBF-0BAF-42F3-AC4B-64CF98DF131E}" srcOrd="13" destOrd="0" presId="urn:microsoft.com/office/officeart/2005/8/layout/hChevron3"/>
    <dgm:cxn modelId="{26A4E3BE-C3CB-4E47-A299-12043CBF7BB4}" type="presParOf" srcId="{E07C4653-5719-4B62-B6F5-79F0077C6F0F}" destId="{7FC08C6B-1229-4910-85E2-9E5BD428D1DA}"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F3D155-4193-4DC6-8442-7999CCBF6EE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F38B60D-A53F-4448-9943-32C1E1CBE385}">
      <dgm:prSet/>
      <dgm:spPr/>
      <dgm:t>
        <a:bodyPr/>
        <a:lstStyle/>
        <a:p>
          <a:pPr algn="ctr"/>
          <a:r>
            <a:rPr lang="en-US"/>
            <a:t>UST-GLOBAL</a:t>
          </a:r>
          <a:endParaRPr lang="en-IN"/>
        </a:p>
      </dgm:t>
    </dgm:pt>
    <dgm:pt modelId="{C203BCF5-67E7-4D9E-B0A5-D8A4C8B12D02}" type="parTrans" cxnId="{A87EE741-6ABF-4D88-999A-E2D9FCF3D48A}">
      <dgm:prSet/>
      <dgm:spPr/>
      <dgm:t>
        <a:bodyPr/>
        <a:lstStyle/>
        <a:p>
          <a:endParaRPr lang="en-IN"/>
        </a:p>
      </dgm:t>
    </dgm:pt>
    <dgm:pt modelId="{E64AE6C4-5999-4487-860C-D10AABDCEBA6}" type="sibTrans" cxnId="{A87EE741-6ABF-4D88-999A-E2D9FCF3D48A}">
      <dgm:prSet/>
      <dgm:spPr/>
      <dgm:t>
        <a:bodyPr/>
        <a:lstStyle/>
        <a:p>
          <a:endParaRPr lang="en-IN"/>
        </a:p>
      </dgm:t>
    </dgm:pt>
    <dgm:pt modelId="{9421CC2B-1AAD-460D-81E8-C647360ACD8A}" type="pres">
      <dgm:prSet presAssocID="{39F3D155-4193-4DC6-8442-7999CCBF6EE2}" presName="linear" presStyleCnt="0">
        <dgm:presLayoutVars>
          <dgm:animLvl val="lvl"/>
          <dgm:resizeHandles val="exact"/>
        </dgm:presLayoutVars>
      </dgm:prSet>
      <dgm:spPr/>
    </dgm:pt>
    <dgm:pt modelId="{731F6A56-CAAD-4B33-BCB8-7DCFFD38254A}" type="pres">
      <dgm:prSet presAssocID="{6F38B60D-A53F-4448-9943-32C1E1CBE385}" presName="parentText" presStyleLbl="node1" presStyleIdx="0" presStyleCnt="1">
        <dgm:presLayoutVars>
          <dgm:chMax val="0"/>
          <dgm:bulletEnabled val="1"/>
        </dgm:presLayoutVars>
      </dgm:prSet>
      <dgm:spPr/>
    </dgm:pt>
  </dgm:ptLst>
  <dgm:cxnLst>
    <dgm:cxn modelId="{4B847A01-593A-48AB-894F-92D2DBC1952F}" type="presOf" srcId="{6F38B60D-A53F-4448-9943-32C1E1CBE385}" destId="{731F6A56-CAAD-4B33-BCB8-7DCFFD38254A}" srcOrd="0" destOrd="0" presId="urn:microsoft.com/office/officeart/2005/8/layout/vList2"/>
    <dgm:cxn modelId="{0784D936-F62E-446A-A289-D7598C8210B3}" type="presOf" srcId="{39F3D155-4193-4DC6-8442-7999CCBF6EE2}" destId="{9421CC2B-1AAD-460D-81E8-C647360ACD8A}" srcOrd="0" destOrd="0" presId="urn:microsoft.com/office/officeart/2005/8/layout/vList2"/>
    <dgm:cxn modelId="{A87EE741-6ABF-4D88-999A-E2D9FCF3D48A}" srcId="{39F3D155-4193-4DC6-8442-7999CCBF6EE2}" destId="{6F38B60D-A53F-4448-9943-32C1E1CBE385}" srcOrd="0" destOrd="0" parTransId="{C203BCF5-67E7-4D9E-B0A5-D8A4C8B12D02}" sibTransId="{E64AE6C4-5999-4487-860C-D10AABDCEBA6}"/>
    <dgm:cxn modelId="{D14FB142-1F57-469E-A94D-7492896772C5}" type="presParOf" srcId="{9421CC2B-1AAD-460D-81E8-C647360ACD8A}" destId="{731F6A56-CAAD-4B33-BCB8-7DCFFD38254A}"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AEB84A-D9B6-4638-999C-F2C890CF713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405DC1E-887E-4B59-A1F2-E1025158D2C2}">
      <dgm:prSet/>
      <dgm:spPr/>
      <dgm:t>
        <a:bodyPr/>
        <a:lstStyle/>
        <a:p>
          <a:pPr algn="ctr"/>
          <a:r>
            <a:rPr lang="en-US"/>
            <a:t>MAZENET</a:t>
          </a:r>
          <a:endParaRPr lang="en-IN"/>
        </a:p>
      </dgm:t>
    </dgm:pt>
    <dgm:pt modelId="{77A28F20-3253-4EDE-BF10-F0BDEF7B66A0}" type="parTrans" cxnId="{D5502573-3DC6-41A3-887B-12FDBF5D8C1D}">
      <dgm:prSet/>
      <dgm:spPr/>
      <dgm:t>
        <a:bodyPr/>
        <a:lstStyle/>
        <a:p>
          <a:endParaRPr lang="en-IN"/>
        </a:p>
      </dgm:t>
    </dgm:pt>
    <dgm:pt modelId="{973FCE0A-08A3-4A1F-A360-6878E28E9AF8}" type="sibTrans" cxnId="{D5502573-3DC6-41A3-887B-12FDBF5D8C1D}">
      <dgm:prSet/>
      <dgm:spPr/>
      <dgm:t>
        <a:bodyPr/>
        <a:lstStyle/>
        <a:p>
          <a:endParaRPr lang="en-IN"/>
        </a:p>
      </dgm:t>
    </dgm:pt>
    <dgm:pt modelId="{B19EABDE-122B-420D-8B3C-5DD206A55163}" type="pres">
      <dgm:prSet presAssocID="{EEAEB84A-D9B6-4638-999C-F2C890CF713A}" presName="linear" presStyleCnt="0">
        <dgm:presLayoutVars>
          <dgm:animLvl val="lvl"/>
          <dgm:resizeHandles val="exact"/>
        </dgm:presLayoutVars>
      </dgm:prSet>
      <dgm:spPr/>
    </dgm:pt>
    <dgm:pt modelId="{FF2B6304-D24B-41EF-9C16-93A0C38E6ED4}" type="pres">
      <dgm:prSet presAssocID="{1405DC1E-887E-4B59-A1F2-E1025158D2C2}" presName="parentText" presStyleLbl="node1" presStyleIdx="0" presStyleCnt="1">
        <dgm:presLayoutVars>
          <dgm:chMax val="0"/>
          <dgm:bulletEnabled val="1"/>
        </dgm:presLayoutVars>
      </dgm:prSet>
      <dgm:spPr/>
    </dgm:pt>
  </dgm:ptLst>
  <dgm:cxnLst>
    <dgm:cxn modelId="{304ABE52-2310-4D2F-9193-5609DE54291D}" type="presOf" srcId="{EEAEB84A-D9B6-4638-999C-F2C890CF713A}" destId="{B19EABDE-122B-420D-8B3C-5DD206A55163}" srcOrd="0" destOrd="0" presId="urn:microsoft.com/office/officeart/2005/8/layout/vList2"/>
    <dgm:cxn modelId="{D5502573-3DC6-41A3-887B-12FDBF5D8C1D}" srcId="{EEAEB84A-D9B6-4638-999C-F2C890CF713A}" destId="{1405DC1E-887E-4B59-A1F2-E1025158D2C2}" srcOrd="0" destOrd="0" parTransId="{77A28F20-3253-4EDE-BF10-F0BDEF7B66A0}" sibTransId="{973FCE0A-08A3-4A1F-A360-6878E28E9AF8}"/>
    <dgm:cxn modelId="{878B2F78-128E-49FB-B8D4-C5F1CDC92552}" type="presOf" srcId="{1405DC1E-887E-4B59-A1F2-E1025158D2C2}" destId="{FF2B6304-D24B-41EF-9C16-93A0C38E6ED4}" srcOrd="0" destOrd="0" presId="urn:microsoft.com/office/officeart/2005/8/layout/vList2"/>
    <dgm:cxn modelId="{ADE16F5E-F5A5-4BB7-A06D-9175FC5461F6}" type="presParOf" srcId="{B19EABDE-122B-420D-8B3C-5DD206A55163}" destId="{FF2B6304-D24B-41EF-9C16-93A0C38E6ED4}"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BC0F6D-C8DA-4B2C-B1F4-C5C1885106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D154E60-8586-4689-A6BF-6D96EC5F3887}">
      <dgm:prSet/>
      <dgm:spPr/>
      <dgm:t>
        <a:bodyPr/>
        <a:lstStyle/>
        <a:p>
          <a:pPr algn="ctr"/>
          <a:r>
            <a:rPr lang="en-US"/>
            <a:t>TATA SED</a:t>
          </a:r>
          <a:endParaRPr lang="en-IN"/>
        </a:p>
      </dgm:t>
    </dgm:pt>
    <dgm:pt modelId="{91C90919-486C-4E3D-B3D2-67AE9CB56A6B}" type="parTrans" cxnId="{B4E0E7B4-5A72-47B9-85B6-A142052164B4}">
      <dgm:prSet/>
      <dgm:spPr/>
      <dgm:t>
        <a:bodyPr/>
        <a:lstStyle/>
        <a:p>
          <a:endParaRPr lang="en-IN"/>
        </a:p>
      </dgm:t>
    </dgm:pt>
    <dgm:pt modelId="{3CB0178C-4018-41EC-A86E-D45EB3BF425D}" type="sibTrans" cxnId="{B4E0E7B4-5A72-47B9-85B6-A142052164B4}">
      <dgm:prSet/>
      <dgm:spPr/>
      <dgm:t>
        <a:bodyPr/>
        <a:lstStyle/>
        <a:p>
          <a:endParaRPr lang="en-IN"/>
        </a:p>
      </dgm:t>
    </dgm:pt>
    <dgm:pt modelId="{0FF7510E-FF48-4D42-9AFC-FF0EE61BF84B}" type="pres">
      <dgm:prSet presAssocID="{80BC0F6D-C8DA-4B2C-B1F4-C5C188510647}" presName="linear" presStyleCnt="0">
        <dgm:presLayoutVars>
          <dgm:animLvl val="lvl"/>
          <dgm:resizeHandles val="exact"/>
        </dgm:presLayoutVars>
      </dgm:prSet>
      <dgm:spPr/>
    </dgm:pt>
    <dgm:pt modelId="{32EBF77D-F034-4CED-A7A8-C0A13E0B0504}" type="pres">
      <dgm:prSet presAssocID="{0D154E60-8586-4689-A6BF-6D96EC5F3887}" presName="parentText" presStyleLbl="node1" presStyleIdx="0" presStyleCnt="1">
        <dgm:presLayoutVars>
          <dgm:chMax val="0"/>
          <dgm:bulletEnabled val="1"/>
        </dgm:presLayoutVars>
      </dgm:prSet>
      <dgm:spPr/>
    </dgm:pt>
  </dgm:ptLst>
  <dgm:cxnLst>
    <dgm:cxn modelId="{ACF79F4E-BDAD-4F1D-A9B1-B71E7F0FCE87}" type="presOf" srcId="{0D154E60-8586-4689-A6BF-6D96EC5F3887}" destId="{32EBF77D-F034-4CED-A7A8-C0A13E0B0504}" srcOrd="0" destOrd="0" presId="urn:microsoft.com/office/officeart/2005/8/layout/vList2"/>
    <dgm:cxn modelId="{B4E0E7B4-5A72-47B9-85B6-A142052164B4}" srcId="{80BC0F6D-C8DA-4B2C-B1F4-C5C188510647}" destId="{0D154E60-8586-4689-A6BF-6D96EC5F3887}" srcOrd="0" destOrd="0" parTransId="{91C90919-486C-4E3D-B3D2-67AE9CB56A6B}" sibTransId="{3CB0178C-4018-41EC-A86E-D45EB3BF425D}"/>
    <dgm:cxn modelId="{1A64D8EE-ECB6-4671-9B42-5EB3CBD198D8}" type="presOf" srcId="{80BC0F6D-C8DA-4B2C-B1F4-C5C188510647}" destId="{0FF7510E-FF48-4D42-9AFC-FF0EE61BF84B}" srcOrd="0" destOrd="0" presId="urn:microsoft.com/office/officeart/2005/8/layout/vList2"/>
    <dgm:cxn modelId="{C2D2F006-A1DE-47B8-870F-D417BB452E46}" type="presParOf" srcId="{0FF7510E-FF48-4D42-9AFC-FF0EE61BF84B}" destId="{32EBF77D-F034-4CED-A7A8-C0A13E0B0504}"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8550B3-A704-4DA0-94D6-250333C6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0933A0B-191E-4D7C-8820-D5DB87552170}">
      <dgm:prSet/>
      <dgm:spPr/>
      <dgm:t>
        <a:bodyPr/>
        <a:lstStyle/>
        <a:p>
          <a:pPr algn="ctr"/>
          <a:r>
            <a:rPr lang="en-US" dirty="0"/>
            <a:t>HONDA USA</a:t>
          </a:r>
          <a:endParaRPr lang="en-IN" dirty="0"/>
        </a:p>
      </dgm:t>
    </dgm:pt>
    <dgm:pt modelId="{FE116F7B-6154-4635-8F72-089F4761D662}" type="parTrans" cxnId="{0DC1764D-823B-4861-8C7D-3AB2C4170E67}">
      <dgm:prSet/>
      <dgm:spPr/>
      <dgm:t>
        <a:bodyPr/>
        <a:lstStyle/>
        <a:p>
          <a:endParaRPr lang="en-IN"/>
        </a:p>
      </dgm:t>
    </dgm:pt>
    <dgm:pt modelId="{C75E9580-0C84-4ECD-9FDC-07BF19F22DFB}" type="sibTrans" cxnId="{0DC1764D-823B-4861-8C7D-3AB2C4170E67}">
      <dgm:prSet/>
      <dgm:spPr/>
      <dgm:t>
        <a:bodyPr/>
        <a:lstStyle/>
        <a:p>
          <a:endParaRPr lang="en-IN"/>
        </a:p>
      </dgm:t>
    </dgm:pt>
    <dgm:pt modelId="{2C6BC88A-E299-4017-B883-CCB17BC7E571}" type="pres">
      <dgm:prSet presAssocID="{A18550B3-A704-4DA0-94D6-250333C6C706}" presName="linear" presStyleCnt="0">
        <dgm:presLayoutVars>
          <dgm:animLvl val="lvl"/>
          <dgm:resizeHandles val="exact"/>
        </dgm:presLayoutVars>
      </dgm:prSet>
      <dgm:spPr/>
    </dgm:pt>
    <dgm:pt modelId="{43E0C97D-95E7-492E-BCE5-9D3FFC898FE5}" type="pres">
      <dgm:prSet presAssocID="{D0933A0B-191E-4D7C-8820-D5DB87552170}" presName="parentText" presStyleLbl="node1" presStyleIdx="0" presStyleCnt="1">
        <dgm:presLayoutVars>
          <dgm:chMax val="0"/>
          <dgm:bulletEnabled val="1"/>
        </dgm:presLayoutVars>
      </dgm:prSet>
      <dgm:spPr/>
    </dgm:pt>
  </dgm:ptLst>
  <dgm:cxnLst>
    <dgm:cxn modelId="{98CF6D17-976C-453E-AAF7-C426E2DD489F}" type="presOf" srcId="{A18550B3-A704-4DA0-94D6-250333C6C706}" destId="{2C6BC88A-E299-4017-B883-CCB17BC7E571}" srcOrd="0" destOrd="0" presId="urn:microsoft.com/office/officeart/2005/8/layout/vList2"/>
    <dgm:cxn modelId="{0DC1764D-823B-4861-8C7D-3AB2C4170E67}" srcId="{A18550B3-A704-4DA0-94D6-250333C6C706}" destId="{D0933A0B-191E-4D7C-8820-D5DB87552170}" srcOrd="0" destOrd="0" parTransId="{FE116F7B-6154-4635-8F72-089F4761D662}" sibTransId="{C75E9580-0C84-4ECD-9FDC-07BF19F22DFB}"/>
    <dgm:cxn modelId="{357CBBFF-AAE6-44E2-B413-0C246F5B1961}" type="presOf" srcId="{D0933A0B-191E-4D7C-8820-D5DB87552170}" destId="{43E0C97D-95E7-492E-BCE5-9D3FFC898FE5}" srcOrd="0" destOrd="0" presId="urn:microsoft.com/office/officeart/2005/8/layout/vList2"/>
    <dgm:cxn modelId="{4E3FB343-77C7-4F27-861D-878AEB62E9D8}" type="presParOf" srcId="{2C6BC88A-E299-4017-B883-CCB17BC7E571}" destId="{43E0C97D-95E7-492E-BCE5-9D3FFC898FE5}" srcOrd="0" destOrd="0" presId="urn:microsoft.com/office/officeart/2005/8/layout/vList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6012F9-D93D-4330-976B-9AB9C60144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E7607A3-1BB7-4114-9C9B-55CD2632F062}">
      <dgm:prSet/>
      <dgm:spPr/>
      <dgm:t>
        <a:bodyPr/>
        <a:lstStyle/>
        <a:p>
          <a:pPr algn="ctr"/>
          <a:r>
            <a:rPr lang="en-US"/>
            <a:t>6BENCHES</a:t>
          </a:r>
          <a:endParaRPr lang="en-IN"/>
        </a:p>
      </dgm:t>
    </dgm:pt>
    <dgm:pt modelId="{A62981A8-76DE-48C9-B33F-8F1F94BA1BB3}" type="parTrans" cxnId="{89546DA3-4EEF-4722-9FFD-3F8C8993400B}">
      <dgm:prSet/>
      <dgm:spPr/>
      <dgm:t>
        <a:bodyPr/>
        <a:lstStyle/>
        <a:p>
          <a:endParaRPr lang="en-IN"/>
        </a:p>
      </dgm:t>
    </dgm:pt>
    <dgm:pt modelId="{CF46D624-AD99-4AA6-8653-B45F590FF50F}" type="sibTrans" cxnId="{89546DA3-4EEF-4722-9FFD-3F8C8993400B}">
      <dgm:prSet/>
      <dgm:spPr/>
      <dgm:t>
        <a:bodyPr/>
        <a:lstStyle/>
        <a:p>
          <a:endParaRPr lang="en-IN"/>
        </a:p>
      </dgm:t>
    </dgm:pt>
    <dgm:pt modelId="{9D1C2C4E-D399-4DD7-9DF8-6F6FAA98824C}" type="pres">
      <dgm:prSet presAssocID="{066012F9-D93D-4330-976B-9AB9C60144BA}" presName="linear" presStyleCnt="0">
        <dgm:presLayoutVars>
          <dgm:animLvl val="lvl"/>
          <dgm:resizeHandles val="exact"/>
        </dgm:presLayoutVars>
      </dgm:prSet>
      <dgm:spPr/>
    </dgm:pt>
    <dgm:pt modelId="{0B6A478E-E5DC-4146-80F2-461577F8FE75}" type="pres">
      <dgm:prSet presAssocID="{6E7607A3-1BB7-4114-9C9B-55CD2632F062}" presName="parentText" presStyleLbl="node1" presStyleIdx="0" presStyleCnt="1">
        <dgm:presLayoutVars>
          <dgm:chMax val="0"/>
          <dgm:bulletEnabled val="1"/>
        </dgm:presLayoutVars>
      </dgm:prSet>
      <dgm:spPr/>
    </dgm:pt>
  </dgm:ptLst>
  <dgm:cxnLst>
    <dgm:cxn modelId="{1F12256D-309D-4B2A-AA3B-E4704B9A40EE}" type="presOf" srcId="{6E7607A3-1BB7-4114-9C9B-55CD2632F062}" destId="{0B6A478E-E5DC-4146-80F2-461577F8FE75}" srcOrd="0" destOrd="0" presId="urn:microsoft.com/office/officeart/2005/8/layout/vList2"/>
    <dgm:cxn modelId="{B21EDA96-924F-415B-A8EC-B9F99ECAA15F}" type="presOf" srcId="{066012F9-D93D-4330-976B-9AB9C60144BA}" destId="{9D1C2C4E-D399-4DD7-9DF8-6F6FAA98824C}" srcOrd="0" destOrd="0" presId="urn:microsoft.com/office/officeart/2005/8/layout/vList2"/>
    <dgm:cxn modelId="{89546DA3-4EEF-4722-9FFD-3F8C8993400B}" srcId="{066012F9-D93D-4330-976B-9AB9C60144BA}" destId="{6E7607A3-1BB7-4114-9C9B-55CD2632F062}" srcOrd="0" destOrd="0" parTransId="{A62981A8-76DE-48C9-B33F-8F1F94BA1BB3}" sibTransId="{CF46D624-AD99-4AA6-8653-B45F590FF50F}"/>
    <dgm:cxn modelId="{CA013B21-4BCD-4B03-AE30-B5870AEC1BBF}" type="presParOf" srcId="{9D1C2C4E-D399-4DD7-9DF8-6F6FAA98824C}" destId="{0B6A478E-E5DC-4146-80F2-461577F8FE75}" srcOrd="0" destOrd="0" presId="urn:microsoft.com/office/officeart/2005/8/layout/vList2"/>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BFA0D7-D456-4AE4-B4DD-1666382FDF1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AD8E992-AAF0-4C48-B063-5446C7EB0E27}">
      <dgm:prSet/>
      <dgm:spPr/>
      <dgm:t>
        <a:bodyPr/>
        <a:lstStyle/>
        <a:p>
          <a:pPr algn="ctr"/>
          <a:r>
            <a:rPr lang="en-US"/>
            <a:t>TRAINING CURVE</a:t>
          </a:r>
          <a:endParaRPr lang="en-IN"/>
        </a:p>
      </dgm:t>
    </dgm:pt>
    <dgm:pt modelId="{8D56485C-DF78-46EC-868B-E7C9CEB4CE40}" type="parTrans" cxnId="{C50C1B4E-7C8B-4366-A98F-C9ED8776803C}">
      <dgm:prSet/>
      <dgm:spPr/>
      <dgm:t>
        <a:bodyPr/>
        <a:lstStyle/>
        <a:p>
          <a:endParaRPr lang="en-IN"/>
        </a:p>
      </dgm:t>
    </dgm:pt>
    <dgm:pt modelId="{54B9ECF1-8117-4EFB-8AF2-15F614EE16E1}" type="sibTrans" cxnId="{C50C1B4E-7C8B-4366-A98F-C9ED8776803C}">
      <dgm:prSet/>
      <dgm:spPr/>
      <dgm:t>
        <a:bodyPr/>
        <a:lstStyle/>
        <a:p>
          <a:endParaRPr lang="en-IN"/>
        </a:p>
      </dgm:t>
    </dgm:pt>
    <dgm:pt modelId="{F2C24C0A-15A7-42C4-8E73-39D1CBE6D96F}" type="pres">
      <dgm:prSet presAssocID="{54BFA0D7-D456-4AE4-B4DD-1666382FDF10}" presName="linear" presStyleCnt="0">
        <dgm:presLayoutVars>
          <dgm:animLvl val="lvl"/>
          <dgm:resizeHandles val="exact"/>
        </dgm:presLayoutVars>
      </dgm:prSet>
      <dgm:spPr/>
    </dgm:pt>
    <dgm:pt modelId="{EC4ADB14-D988-4755-A227-4DB72DA4B065}" type="pres">
      <dgm:prSet presAssocID="{AAD8E992-AAF0-4C48-B063-5446C7EB0E27}" presName="parentText" presStyleLbl="node1" presStyleIdx="0" presStyleCnt="1" custLinFactNeighborX="6018">
        <dgm:presLayoutVars>
          <dgm:chMax val="0"/>
          <dgm:bulletEnabled val="1"/>
        </dgm:presLayoutVars>
      </dgm:prSet>
      <dgm:spPr/>
    </dgm:pt>
  </dgm:ptLst>
  <dgm:cxnLst>
    <dgm:cxn modelId="{C50C1B4E-7C8B-4366-A98F-C9ED8776803C}" srcId="{54BFA0D7-D456-4AE4-B4DD-1666382FDF10}" destId="{AAD8E992-AAF0-4C48-B063-5446C7EB0E27}" srcOrd="0" destOrd="0" parTransId="{8D56485C-DF78-46EC-868B-E7C9CEB4CE40}" sibTransId="{54B9ECF1-8117-4EFB-8AF2-15F614EE16E1}"/>
    <dgm:cxn modelId="{B005BAE3-C38B-4C99-8705-5ED00DEEE89D}" type="presOf" srcId="{54BFA0D7-D456-4AE4-B4DD-1666382FDF10}" destId="{F2C24C0A-15A7-42C4-8E73-39D1CBE6D96F}" srcOrd="0" destOrd="0" presId="urn:microsoft.com/office/officeart/2005/8/layout/vList2"/>
    <dgm:cxn modelId="{1EAC9DE6-49DA-40B4-AE4C-F2D728A06E28}" type="presOf" srcId="{AAD8E992-AAF0-4C48-B063-5446C7EB0E27}" destId="{EC4ADB14-D988-4755-A227-4DB72DA4B065}" srcOrd="0" destOrd="0" presId="urn:microsoft.com/office/officeart/2005/8/layout/vList2"/>
    <dgm:cxn modelId="{8BF42FD1-7028-42C4-B959-9A2453680813}" type="presParOf" srcId="{F2C24C0A-15A7-42C4-8E73-39D1CBE6D96F}" destId="{EC4ADB14-D988-4755-A227-4DB72DA4B065}"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248ABC-2AA1-474F-B48B-FB9C069B2D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9DAC532-11DA-4B94-9284-C2526F42B216}">
      <dgm:prSet/>
      <dgm:spPr/>
      <dgm:t>
        <a:bodyPr/>
        <a:lstStyle/>
        <a:p>
          <a:pPr algn="ctr"/>
          <a:r>
            <a:rPr lang="en-US" dirty="0"/>
            <a:t>VERZEO</a:t>
          </a:r>
          <a:endParaRPr lang="en-IN" dirty="0"/>
        </a:p>
      </dgm:t>
    </dgm:pt>
    <dgm:pt modelId="{2A28CCE7-0DDF-4E3D-B9AE-2360BF3DB44F}" type="parTrans" cxnId="{57BEACE0-1770-421D-A3E0-82A31A79D1C1}">
      <dgm:prSet/>
      <dgm:spPr/>
      <dgm:t>
        <a:bodyPr/>
        <a:lstStyle/>
        <a:p>
          <a:pPr algn="ctr"/>
          <a:endParaRPr lang="en-IN"/>
        </a:p>
      </dgm:t>
    </dgm:pt>
    <dgm:pt modelId="{AC8319B4-C95C-4A56-B952-B14D9555D00E}" type="sibTrans" cxnId="{57BEACE0-1770-421D-A3E0-82A31A79D1C1}">
      <dgm:prSet/>
      <dgm:spPr/>
      <dgm:t>
        <a:bodyPr/>
        <a:lstStyle/>
        <a:p>
          <a:pPr algn="ctr"/>
          <a:endParaRPr lang="en-IN"/>
        </a:p>
      </dgm:t>
    </dgm:pt>
    <dgm:pt modelId="{0217207C-CD5A-43C4-B7FE-6196CD484F3E}" type="pres">
      <dgm:prSet presAssocID="{1E248ABC-2AA1-474F-B48B-FB9C069B2DFB}" presName="linear" presStyleCnt="0">
        <dgm:presLayoutVars>
          <dgm:animLvl val="lvl"/>
          <dgm:resizeHandles val="exact"/>
        </dgm:presLayoutVars>
      </dgm:prSet>
      <dgm:spPr/>
    </dgm:pt>
    <dgm:pt modelId="{ACCFEEA4-375F-4A57-AFC8-325D72141618}" type="pres">
      <dgm:prSet presAssocID="{29DAC532-11DA-4B94-9284-C2526F42B216}" presName="parentText" presStyleLbl="node1" presStyleIdx="0" presStyleCnt="1">
        <dgm:presLayoutVars>
          <dgm:chMax val="0"/>
          <dgm:bulletEnabled val="1"/>
        </dgm:presLayoutVars>
      </dgm:prSet>
      <dgm:spPr/>
    </dgm:pt>
  </dgm:ptLst>
  <dgm:cxnLst>
    <dgm:cxn modelId="{EDA8475E-C5C4-4CEF-A66C-8C589A809DD9}" type="presOf" srcId="{1E248ABC-2AA1-474F-B48B-FB9C069B2DFB}" destId="{0217207C-CD5A-43C4-B7FE-6196CD484F3E}" srcOrd="0" destOrd="0" presId="urn:microsoft.com/office/officeart/2005/8/layout/vList2"/>
    <dgm:cxn modelId="{57BEACE0-1770-421D-A3E0-82A31A79D1C1}" srcId="{1E248ABC-2AA1-474F-B48B-FB9C069B2DFB}" destId="{29DAC532-11DA-4B94-9284-C2526F42B216}" srcOrd="0" destOrd="0" parTransId="{2A28CCE7-0DDF-4E3D-B9AE-2360BF3DB44F}" sibTransId="{AC8319B4-C95C-4A56-B952-B14D9555D00E}"/>
    <dgm:cxn modelId="{81C9CAFF-18F3-4355-9C3E-423C72A807A8}" type="presOf" srcId="{29DAC532-11DA-4B94-9284-C2526F42B216}" destId="{ACCFEEA4-375F-4A57-AFC8-325D72141618}" srcOrd="0" destOrd="0" presId="urn:microsoft.com/office/officeart/2005/8/layout/vList2"/>
    <dgm:cxn modelId="{6A499EEB-AEC5-4B7A-90EA-211141AD72B0}" type="presParOf" srcId="{0217207C-CD5A-43C4-B7FE-6196CD484F3E}" destId="{ACCFEEA4-375F-4A57-AFC8-325D72141618}" srcOrd="0" destOrd="0" presId="urn:microsoft.com/office/officeart/2005/8/layout/vList2"/>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71822E-D577-4BBA-B9E2-E7A7DBA7A1A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C005DA2-DFDB-4F64-AEE8-C4F5DD7744A4}">
      <dgm:prSet/>
      <dgm:spPr/>
      <dgm:t>
        <a:bodyPr/>
        <a:lstStyle/>
        <a:p>
          <a:pPr algn="ctr"/>
          <a:r>
            <a:rPr lang="en-US" dirty="0"/>
            <a:t>CODING SUPER STAR</a:t>
          </a:r>
          <a:endParaRPr lang="en-IN" dirty="0"/>
        </a:p>
      </dgm:t>
    </dgm:pt>
    <dgm:pt modelId="{1150A757-B29A-4668-A46A-C3DFAB1A06E8}" type="parTrans" cxnId="{98440F76-14CF-45AE-8CFE-E0D1DE0070C8}">
      <dgm:prSet/>
      <dgm:spPr/>
      <dgm:t>
        <a:bodyPr/>
        <a:lstStyle/>
        <a:p>
          <a:endParaRPr lang="en-IN"/>
        </a:p>
      </dgm:t>
    </dgm:pt>
    <dgm:pt modelId="{D7C62D59-E05C-4EDC-9A02-6E2A069CE543}" type="sibTrans" cxnId="{98440F76-14CF-45AE-8CFE-E0D1DE0070C8}">
      <dgm:prSet/>
      <dgm:spPr/>
      <dgm:t>
        <a:bodyPr/>
        <a:lstStyle/>
        <a:p>
          <a:endParaRPr lang="en-IN"/>
        </a:p>
      </dgm:t>
    </dgm:pt>
    <dgm:pt modelId="{1AC544F6-6F77-479A-B4C8-66CB50808002}" type="pres">
      <dgm:prSet presAssocID="{2E71822E-D577-4BBA-B9E2-E7A7DBA7A1AD}" presName="linear" presStyleCnt="0">
        <dgm:presLayoutVars>
          <dgm:animLvl val="lvl"/>
          <dgm:resizeHandles val="exact"/>
        </dgm:presLayoutVars>
      </dgm:prSet>
      <dgm:spPr/>
    </dgm:pt>
    <dgm:pt modelId="{D90E0BAD-A1AC-4156-98C4-648381C9AEE9}" type="pres">
      <dgm:prSet presAssocID="{6C005DA2-DFDB-4F64-AEE8-C4F5DD7744A4}" presName="parentText" presStyleLbl="node1" presStyleIdx="0" presStyleCnt="1">
        <dgm:presLayoutVars>
          <dgm:chMax val="0"/>
          <dgm:bulletEnabled val="1"/>
        </dgm:presLayoutVars>
      </dgm:prSet>
      <dgm:spPr/>
    </dgm:pt>
  </dgm:ptLst>
  <dgm:cxnLst>
    <dgm:cxn modelId="{1147761A-B44A-420B-A8FC-98B77867215E}" type="presOf" srcId="{6C005DA2-DFDB-4F64-AEE8-C4F5DD7744A4}" destId="{D90E0BAD-A1AC-4156-98C4-648381C9AEE9}" srcOrd="0" destOrd="0" presId="urn:microsoft.com/office/officeart/2005/8/layout/vList2"/>
    <dgm:cxn modelId="{98440F76-14CF-45AE-8CFE-E0D1DE0070C8}" srcId="{2E71822E-D577-4BBA-B9E2-E7A7DBA7A1AD}" destId="{6C005DA2-DFDB-4F64-AEE8-C4F5DD7744A4}" srcOrd="0" destOrd="0" parTransId="{1150A757-B29A-4668-A46A-C3DFAB1A06E8}" sibTransId="{D7C62D59-E05C-4EDC-9A02-6E2A069CE543}"/>
    <dgm:cxn modelId="{5D9E1BDA-3B38-4034-A41E-661F7C65E2BE}" type="presOf" srcId="{2E71822E-D577-4BBA-B9E2-E7A7DBA7A1AD}" destId="{1AC544F6-6F77-479A-B4C8-66CB50808002}" srcOrd="0" destOrd="0" presId="urn:microsoft.com/office/officeart/2005/8/layout/vList2"/>
    <dgm:cxn modelId="{D32A729C-7D98-4A58-ABB6-39C3CF55F12F}" type="presParOf" srcId="{1AC544F6-6F77-479A-B4C8-66CB50808002}" destId="{D90E0BAD-A1AC-4156-98C4-648381C9AEE9}" srcOrd="0" destOrd="0" presId="urn:microsoft.com/office/officeart/2005/8/layout/vList2"/>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7C52-F0F5-40A4-9AD0-7B8F6666BC32}">
      <dsp:nvSpPr>
        <dsp:cNvPr id="0" name=""/>
        <dsp:cNvSpPr/>
      </dsp:nvSpPr>
      <dsp:spPr>
        <a:xfrm>
          <a:off x="0" y="9799"/>
          <a:ext cx="752128"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ANTHEM</a:t>
          </a:r>
          <a:endParaRPr lang="en-IN" sz="1100" kern="1200" dirty="0"/>
        </a:p>
      </dsp:txBody>
      <dsp:txXfrm>
        <a:off x="12565" y="22364"/>
        <a:ext cx="726998" cy="2322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FEEA4-375F-4A57-AFC8-325D72141618}">
      <dsp:nvSpPr>
        <dsp:cNvPr id="0" name=""/>
        <dsp:cNvSpPr/>
      </dsp:nvSpPr>
      <dsp:spPr>
        <a:xfrm>
          <a:off x="0" y="0"/>
          <a:ext cx="977255"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INVENTATEQ</a:t>
          </a:r>
          <a:endParaRPr lang="en-IN" sz="1000" kern="1200" dirty="0"/>
        </a:p>
      </dsp:txBody>
      <dsp:txXfrm>
        <a:off x="11423" y="11423"/>
        <a:ext cx="954409" cy="2111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9985E-CD2E-4324-93B7-442DED6D770B}">
      <dsp:nvSpPr>
        <dsp:cNvPr id="0" name=""/>
        <dsp:cNvSpPr/>
      </dsp:nvSpPr>
      <dsp:spPr>
        <a:xfrm>
          <a:off x="0" y="21499"/>
          <a:ext cx="848117"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CRAYONZE</a:t>
          </a:r>
          <a:endParaRPr lang="en-IN" sz="1000" kern="1200"/>
        </a:p>
      </dsp:txBody>
      <dsp:txXfrm>
        <a:off x="11423" y="32922"/>
        <a:ext cx="825271" cy="2111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0C97D-95E7-492E-BCE5-9D3FFC898FE5}">
      <dsp:nvSpPr>
        <dsp:cNvPr id="0" name=""/>
        <dsp:cNvSpPr/>
      </dsp:nvSpPr>
      <dsp:spPr>
        <a:xfrm>
          <a:off x="0" y="18244"/>
          <a:ext cx="1037079"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COLORS SOFT</a:t>
          </a:r>
          <a:endParaRPr lang="en-IN" sz="1000" kern="1200" dirty="0"/>
        </a:p>
      </dsp:txBody>
      <dsp:txXfrm>
        <a:off x="11423" y="29667"/>
        <a:ext cx="1014233" cy="2111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F8830-248A-4823-9989-EE07C5F2CC18}">
      <dsp:nvSpPr>
        <dsp:cNvPr id="0" name=""/>
        <dsp:cNvSpPr/>
      </dsp:nvSpPr>
      <dsp:spPr>
        <a:xfrm>
          <a:off x="3703827" y="1298"/>
          <a:ext cx="4166806" cy="75574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Speed</a:t>
          </a:r>
          <a:endParaRPr lang="en-IN" sz="2700" kern="1200"/>
        </a:p>
      </dsp:txBody>
      <dsp:txXfrm>
        <a:off x="3740719" y="38190"/>
        <a:ext cx="4093022" cy="681958"/>
      </dsp:txXfrm>
    </dsp:sp>
    <dsp:sp modelId="{9925A0C6-21BB-4722-BBA6-239DCA786BB1}">
      <dsp:nvSpPr>
        <dsp:cNvPr id="0" name=""/>
        <dsp:cNvSpPr/>
      </dsp:nvSpPr>
      <dsp:spPr>
        <a:xfrm>
          <a:off x="3703827" y="794827"/>
          <a:ext cx="4166806" cy="755742"/>
        </a:xfrm>
        <a:prstGeom prst="roundRect">
          <a:avLst/>
        </a:prstGeom>
        <a:solidFill>
          <a:schemeClr val="accent2">
            <a:hueOff val="-33008"/>
            <a:satOff val="-1316"/>
            <a:lumOff val="2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Rapid Delivery</a:t>
          </a:r>
          <a:endParaRPr lang="en-IN" sz="2700" kern="1200"/>
        </a:p>
      </dsp:txBody>
      <dsp:txXfrm>
        <a:off x="3740719" y="831719"/>
        <a:ext cx="4093022" cy="681958"/>
      </dsp:txXfrm>
    </dsp:sp>
    <dsp:sp modelId="{8981C834-8C50-472E-AD75-3546E7219A86}">
      <dsp:nvSpPr>
        <dsp:cNvPr id="0" name=""/>
        <dsp:cNvSpPr/>
      </dsp:nvSpPr>
      <dsp:spPr>
        <a:xfrm>
          <a:off x="3703827" y="1588357"/>
          <a:ext cx="4166806" cy="755742"/>
        </a:xfrm>
        <a:prstGeom prst="roundRect">
          <a:avLst/>
        </a:prstGeom>
        <a:solidFill>
          <a:schemeClr val="accent2">
            <a:hueOff val="-66015"/>
            <a:satOff val="-2632"/>
            <a:lumOff val="5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Reliability</a:t>
          </a:r>
          <a:endParaRPr lang="en-IN" sz="2700" kern="1200"/>
        </a:p>
      </dsp:txBody>
      <dsp:txXfrm>
        <a:off x="3740719" y="1625249"/>
        <a:ext cx="4093022" cy="681958"/>
      </dsp:txXfrm>
    </dsp:sp>
    <dsp:sp modelId="{F07F6479-BA1B-41C7-BDB2-58460380897F}">
      <dsp:nvSpPr>
        <dsp:cNvPr id="0" name=""/>
        <dsp:cNvSpPr/>
      </dsp:nvSpPr>
      <dsp:spPr>
        <a:xfrm>
          <a:off x="3703827" y="2381887"/>
          <a:ext cx="4166806" cy="755742"/>
        </a:xfrm>
        <a:prstGeom prst="roundRect">
          <a:avLst/>
        </a:prstGeom>
        <a:solidFill>
          <a:schemeClr val="accent2">
            <a:hueOff val="-99023"/>
            <a:satOff val="-3948"/>
            <a:lumOff val="85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Scale</a:t>
          </a:r>
          <a:endParaRPr lang="en-IN" sz="2700" kern="1200"/>
        </a:p>
      </dsp:txBody>
      <dsp:txXfrm>
        <a:off x="3740719" y="2418779"/>
        <a:ext cx="4093022" cy="681958"/>
      </dsp:txXfrm>
    </dsp:sp>
    <dsp:sp modelId="{20B4DA83-8629-427E-AA24-15A1C4206AE3}">
      <dsp:nvSpPr>
        <dsp:cNvPr id="0" name=""/>
        <dsp:cNvSpPr/>
      </dsp:nvSpPr>
      <dsp:spPr>
        <a:xfrm>
          <a:off x="3703827" y="3175416"/>
          <a:ext cx="4166806" cy="755742"/>
        </a:xfrm>
        <a:prstGeom prst="roundRect">
          <a:avLst/>
        </a:prstGeom>
        <a:solidFill>
          <a:schemeClr val="accent2">
            <a:hueOff val="-132031"/>
            <a:satOff val="-5264"/>
            <a:lumOff val="11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Improved Collaboration</a:t>
          </a:r>
          <a:endParaRPr lang="en-IN" sz="2700" kern="1200"/>
        </a:p>
      </dsp:txBody>
      <dsp:txXfrm>
        <a:off x="3740719" y="3212308"/>
        <a:ext cx="4093022" cy="681958"/>
      </dsp:txXfrm>
    </dsp:sp>
    <dsp:sp modelId="{5FBE6266-5DFA-48DE-9076-8DC2EBE80503}">
      <dsp:nvSpPr>
        <dsp:cNvPr id="0" name=""/>
        <dsp:cNvSpPr/>
      </dsp:nvSpPr>
      <dsp:spPr>
        <a:xfrm>
          <a:off x="3703827" y="3968946"/>
          <a:ext cx="4166806" cy="755742"/>
        </a:xfrm>
        <a:prstGeom prst="roundRect">
          <a:avLst/>
        </a:prstGeom>
        <a:solidFill>
          <a:schemeClr val="accent2">
            <a:hueOff val="-165038"/>
            <a:satOff val="-6580"/>
            <a:lumOff val="1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Security</a:t>
          </a:r>
          <a:endParaRPr lang="en-IN" sz="2700" kern="1200"/>
        </a:p>
      </dsp:txBody>
      <dsp:txXfrm>
        <a:off x="3740719" y="4005838"/>
        <a:ext cx="4093022" cy="6819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17924-EEB4-4423-B903-0EEBA43AAB6C}">
      <dsp:nvSpPr>
        <dsp:cNvPr id="0" name=""/>
        <dsp:cNvSpPr/>
      </dsp:nvSpPr>
      <dsp:spPr>
        <a:xfrm>
          <a:off x="3703827" y="2076"/>
          <a:ext cx="4166806" cy="90804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Version Control</a:t>
          </a:r>
          <a:endParaRPr lang="en-IN" sz="2700" kern="1200"/>
        </a:p>
      </dsp:txBody>
      <dsp:txXfrm>
        <a:off x="3748154" y="46403"/>
        <a:ext cx="4078152" cy="819390"/>
      </dsp:txXfrm>
    </dsp:sp>
    <dsp:sp modelId="{3CEFF7B9-99A8-443B-9E5B-DF44B23292D4}">
      <dsp:nvSpPr>
        <dsp:cNvPr id="0" name=""/>
        <dsp:cNvSpPr/>
      </dsp:nvSpPr>
      <dsp:spPr>
        <a:xfrm>
          <a:off x="3703827" y="955523"/>
          <a:ext cx="4166806" cy="908044"/>
        </a:xfrm>
        <a:prstGeom prst="roundRect">
          <a:avLst/>
        </a:prstGeom>
        <a:solidFill>
          <a:schemeClr val="accent2">
            <a:hueOff val="-41260"/>
            <a:satOff val="-1645"/>
            <a:lumOff val="35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Continuous Integration</a:t>
          </a:r>
          <a:endParaRPr lang="en-IN" sz="2700" kern="1200"/>
        </a:p>
      </dsp:txBody>
      <dsp:txXfrm>
        <a:off x="3748154" y="999850"/>
        <a:ext cx="4078152" cy="819390"/>
      </dsp:txXfrm>
    </dsp:sp>
    <dsp:sp modelId="{681D8007-82D1-447B-960D-AF93B97BEBC6}">
      <dsp:nvSpPr>
        <dsp:cNvPr id="0" name=""/>
        <dsp:cNvSpPr/>
      </dsp:nvSpPr>
      <dsp:spPr>
        <a:xfrm>
          <a:off x="3703827" y="1908971"/>
          <a:ext cx="4166806" cy="908044"/>
        </a:xfrm>
        <a:prstGeom prst="roundRect">
          <a:avLst/>
        </a:prstGeom>
        <a:solidFill>
          <a:schemeClr val="accent2">
            <a:hueOff val="-82519"/>
            <a:satOff val="-3290"/>
            <a:lumOff val="7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Continuous Delivery</a:t>
          </a:r>
          <a:endParaRPr lang="en-IN" sz="2700" kern="1200"/>
        </a:p>
      </dsp:txBody>
      <dsp:txXfrm>
        <a:off x="3748154" y="1953298"/>
        <a:ext cx="4078152" cy="819390"/>
      </dsp:txXfrm>
    </dsp:sp>
    <dsp:sp modelId="{63E3F2CF-3B2A-494B-8F2F-233789235D42}">
      <dsp:nvSpPr>
        <dsp:cNvPr id="0" name=""/>
        <dsp:cNvSpPr/>
      </dsp:nvSpPr>
      <dsp:spPr>
        <a:xfrm>
          <a:off x="3703827" y="2862418"/>
          <a:ext cx="4166806" cy="908044"/>
        </a:xfrm>
        <a:prstGeom prst="roundRect">
          <a:avLst/>
        </a:prstGeom>
        <a:solidFill>
          <a:schemeClr val="accent2">
            <a:hueOff val="-123779"/>
            <a:satOff val="-4935"/>
            <a:lumOff val="107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Continuous Deployment</a:t>
          </a:r>
          <a:endParaRPr lang="en-IN" sz="2700" kern="1200"/>
        </a:p>
      </dsp:txBody>
      <dsp:txXfrm>
        <a:off x="3748154" y="2906745"/>
        <a:ext cx="4078152" cy="819390"/>
      </dsp:txXfrm>
    </dsp:sp>
    <dsp:sp modelId="{C3B1949F-2752-482D-AD1A-0E278F6281F1}">
      <dsp:nvSpPr>
        <dsp:cNvPr id="0" name=""/>
        <dsp:cNvSpPr/>
      </dsp:nvSpPr>
      <dsp:spPr>
        <a:xfrm>
          <a:off x="3703827" y="3815865"/>
          <a:ext cx="4166806" cy="908044"/>
        </a:xfrm>
        <a:prstGeom prst="roundRect">
          <a:avLst/>
        </a:prstGeom>
        <a:solidFill>
          <a:schemeClr val="accent2">
            <a:hueOff val="-165038"/>
            <a:satOff val="-6580"/>
            <a:lumOff val="1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Continuous Monitoring</a:t>
          </a:r>
          <a:endParaRPr lang="en-IN" sz="2700" kern="1200"/>
        </a:p>
      </dsp:txBody>
      <dsp:txXfrm>
        <a:off x="3748154" y="3860192"/>
        <a:ext cx="4078152" cy="8193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F1D6B-0579-427C-91EA-7A882EA08DE9}">
      <dsp:nvSpPr>
        <dsp:cNvPr id="0" name=""/>
        <dsp:cNvSpPr/>
      </dsp:nvSpPr>
      <dsp:spPr>
        <a:xfrm>
          <a:off x="3703827" y="403"/>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Continuous Integration</a:t>
          </a:r>
          <a:endParaRPr lang="en-IN" sz="1900" kern="1200"/>
        </a:p>
      </dsp:txBody>
      <dsp:txXfrm>
        <a:off x="3735425" y="32001"/>
        <a:ext cx="4103610" cy="584088"/>
      </dsp:txXfrm>
    </dsp:sp>
    <dsp:sp modelId="{DFC4236C-59E7-4CB5-B7E7-855AC212E7A9}">
      <dsp:nvSpPr>
        <dsp:cNvPr id="0" name=""/>
        <dsp:cNvSpPr/>
      </dsp:nvSpPr>
      <dsp:spPr>
        <a:xfrm>
          <a:off x="3703827" y="680052"/>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Continuous Delivery</a:t>
          </a:r>
          <a:endParaRPr lang="en-IN" sz="1900" kern="1200"/>
        </a:p>
      </dsp:txBody>
      <dsp:txXfrm>
        <a:off x="3735425" y="711650"/>
        <a:ext cx="4103610" cy="584088"/>
      </dsp:txXfrm>
    </dsp:sp>
    <dsp:sp modelId="{6175E84A-4706-4D99-86DE-788A9D02BD15}">
      <dsp:nvSpPr>
        <dsp:cNvPr id="0" name=""/>
        <dsp:cNvSpPr/>
      </dsp:nvSpPr>
      <dsp:spPr>
        <a:xfrm>
          <a:off x="3703827" y="1359701"/>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Micro Services</a:t>
          </a:r>
          <a:endParaRPr lang="en-IN" sz="1900" kern="1200"/>
        </a:p>
      </dsp:txBody>
      <dsp:txXfrm>
        <a:off x="3735425" y="1391299"/>
        <a:ext cx="4103610" cy="584088"/>
      </dsp:txXfrm>
    </dsp:sp>
    <dsp:sp modelId="{331BF43F-1AFE-4965-9D31-6BAC72EEB7F3}">
      <dsp:nvSpPr>
        <dsp:cNvPr id="0" name=""/>
        <dsp:cNvSpPr/>
      </dsp:nvSpPr>
      <dsp:spPr>
        <a:xfrm>
          <a:off x="3703827" y="2039351"/>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Infrastructure As a Code</a:t>
          </a:r>
          <a:endParaRPr lang="en-IN" sz="1900" kern="1200"/>
        </a:p>
      </dsp:txBody>
      <dsp:txXfrm>
        <a:off x="3735425" y="2070949"/>
        <a:ext cx="4103610" cy="584088"/>
      </dsp:txXfrm>
    </dsp:sp>
    <dsp:sp modelId="{C4F0BDFF-7486-46D2-8F9E-48A3E8657DF5}">
      <dsp:nvSpPr>
        <dsp:cNvPr id="0" name=""/>
        <dsp:cNvSpPr/>
      </dsp:nvSpPr>
      <dsp:spPr>
        <a:xfrm>
          <a:off x="3703827" y="2719000"/>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Configuration Management</a:t>
          </a:r>
          <a:endParaRPr lang="en-IN" sz="1900" kern="1200"/>
        </a:p>
      </dsp:txBody>
      <dsp:txXfrm>
        <a:off x="3735425" y="2750598"/>
        <a:ext cx="4103610" cy="584088"/>
      </dsp:txXfrm>
    </dsp:sp>
    <dsp:sp modelId="{7A09E50C-E6BD-4A72-9F1B-926380C60913}">
      <dsp:nvSpPr>
        <dsp:cNvPr id="0" name=""/>
        <dsp:cNvSpPr/>
      </dsp:nvSpPr>
      <dsp:spPr>
        <a:xfrm>
          <a:off x="3703827" y="3398649"/>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Monitoring and Logging</a:t>
          </a:r>
          <a:endParaRPr lang="en-IN" sz="1900" kern="1200"/>
        </a:p>
      </dsp:txBody>
      <dsp:txXfrm>
        <a:off x="3735425" y="3430247"/>
        <a:ext cx="4103610" cy="584088"/>
      </dsp:txXfrm>
    </dsp:sp>
    <dsp:sp modelId="{E53E1CCF-9191-4837-9488-84E30D8432ED}">
      <dsp:nvSpPr>
        <dsp:cNvPr id="0" name=""/>
        <dsp:cNvSpPr/>
      </dsp:nvSpPr>
      <dsp:spPr>
        <a:xfrm>
          <a:off x="3703827" y="4078298"/>
          <a:ext cx="4166806" cy="6472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Communication and Collaboration</a:t>
          </a:r>
          <a:endParaRPr lang="en-IN" sz="1900" kern="1200"/>
        </a:p>
      </dsp:txBody>
      <dsp:txXfrm>
        <a:off x="3735425" y="4109896"/>
        <a:ext cx="4103610" cy="5840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90C1-5D38-47E0-82D3-90A8FD77C63A}">
      <dsp:nvSpPr>
        <dsp:cNvPr id="0" name=""/>
        <dsp:cNvSpPr/>
      </dsp:nvSpPr>
      <dsp:spPr>
        <a:xfrm>
          <a:off x="708144" y="627"/>
          <a:ext cx="2362365" cy="141741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Incident Command System</a:t>
          </a:r>
          <a:endParaRPr lang="en-IN" sz="2700" kern="1200"/>
        </a:p>
      </dsp:txBody>
      <dsp:txXfrm>
        <a:off x="708144" y="627"/>
        <a:ext cx="2362365" cy="1417419"/>
      </dsp:txXfrm>
    </dsp:sp>
    <dsp:sp modelId="{D84DE0C3-F170-4DE6-8437-7A91152FFEFB}">
      <dsp:nvSpPr>
        <dsp:cNvPr id="0" name=""/>
        <dsp:cNvSpPr/>
      </dsp:nvSpPr>
      <dsp:spPr>
        <a:xfrm>
          <a:off x="3306746" y="627"/>
          <a:ext cx="2362365" cy="1417419"/>
        </a:xfrm>
        <a:prstGeom prst="rect">
          <a:avLst/>
        </a:prstGeom>
        <a:solidFill>
          <a:schemeClr val="accent2">
            <a:hueOff val="-18338"/>
            <a:satOff val="-731"/>
            <a:lumOff val="15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Developers On call</a:t>
          </a:r>
          <a:endParaRPr lang="en-IN" sz="2700" kern="1200"/>
        </a:p>
      </dsp:txBody>
      <dsp:txXfrm>
        <a:off x="3306746" y="627"/>
        <a:ext cx="2362365" cy="1417419"/>
      </dsp:txXfrm>
    </dsp:sp>
    <dsp:sp modelId="{94D5DC76-BCF7-446A-8446-3B66468C1EBA}">
      <dsp:nvSpPr>
        <dsp:cNvPr id="0" name=""/>
        <dsp:cNvSpPr/>
      </dsp:nvSpPr>
      <dsp:spPr>
        <a:xfrm>
          <a:off x="5905349" y="627"/>
          <a:ext cx="2362365" cy="1417419"/>
        </a:xfrm>
        <a:prstGeom prst="rect">
          <a:avLst/>
        </a:prstGeom>
        <a:solidFill>
          <a:schemeClr val="accent2">
            <a:hueOff val="-36675"/>
            <a:satOff val="-1462"/>
            <a:lumOff val="31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Public Status Image</a:t>
          </a:r>
          <a:endParaRPr lang="en-IN" sz="2700" kern="1200"/>
        </a:p>
      </dsp:txBody>
      <dsp:txXfrm>
        <a:off x="5905349" y="627"/>
        <a:ext cx="2362365" cy="1417419"/>
      </dsp:txXfrm>
    </dsp:sp>
    <dsp:sp modelId="{759ADA65-3D5D-442D-A8D6-9BBD473C2127}">
      <dsp:nvSpPr>
        <dsp:cNvPr id="0" name=""/>
        <dsp:cNvSpPr/>
      </dsp:nvSpPr>
      <dsp:spPr>
        <a:xfrm>
          <a:off x="8503951" y="627"/>
          <a:ext cx="2362365" cy="1417419"/>
        </a:xfrm>
        <a:prstGeom prst="rect">
          <a:avLst/>
        </a:prstGeom>
        <a:solidFill>
          <a:schemeClr val="accent2">
            <a:hueOff val="-55013"/>
            <a:satOff val="-2193"/>
            <a:lumOff val="47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Blameless Post-mortems</a:t>
          </a:r>
          <a:endParaRPr lang="en-IN" sz="2700" kern="1200"/>
        </a:p>
      </dsp:txBody>
      <dsp:txXfrm>
        <a:off x="8503951" y="627"/>
        <a:ext cx="2362365" cy="1417419"/>
      </dsp:txXfrm>
    </dsp:sp>
    <dsp:sp modelId="{5CE5A115-E107-4F42-B6BF-1B8C09BA464E}">
      <dsp:nvSpPr>
        <dsp:cNvPr id="0" name=""/>
        <dsp:cNvSpPr/>
      </dsp:nvSpPr>
      <dsp:spPr>
        <a:xfrm>
          <a:off x="708144" y="1654283"/>
          <a:ext cx="2362365" cy="1417419"/>
        </a:xfrm>
        <a:prstGeom prst="rect">
          <a:avLst/>
        </a:prstGeom>
        <a:solidFill>
          <a:schemeClr val="accent2">
            <a:hueOff val="-73350"/>
            <a:satOff val="-2924"/>
            <a:lumOff val="63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Embedded Teams</a:t>
          </a:r>
          <a:endParaRPr lang="en-IN" sz="2700" kern="1200"/>
        </a:p>
      </dsp:txBody>
      <dsp:txXfrm>
        <a:off x="708144" y="1654283"/>
        <a:ext cx="2362365" cy="1417419"/>
      </dsp:txXfrm>
    </dsp:sp>
    <dsp:sp modelId="{D2E3358C-DBF1-45DB-9EDA-7B18A8A7BDF9}">
      <dsp:nvSpPr>
        <dsp:cNvPr id="0" name=""/>
        <dsp:cNvSpPr/>
      </dsp:nvSpPr>
      <dsp:spPr>
        <a:xfrm>
          <a:off x="3306746" y="1654283"/>
          <a:ext cx="2362365" cy="1417419"/>
        </a:xfrm>
        <a:prstGeom prst="rect">
          <a:avLst/>
        </a:prstGeom>
        <a:solidFill>
          <a:schemeClr val="accent2">
            <a:hueOff val="-91688"/>
            <a:satOff val="-3656"/>
            <a:lumOff val="79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Cloud</a:t>
          </a:r>
          <a:endParaRPr lang="en-IN" sz="2700" kern="1200"/>
        </a:p>
      </dsp:txBody>
      <dsp:txXfrm>
        <a:off x="3306746" y="1654283"/>
        <a:ext cx="2362365" cy="1417419"/>
      </dsp:txXfrm>
    </dsp:sp>
    <dsp:sp modelId="{ADEA33AA-CF08-4850-9495-D5C7809A1DB7}">
      <dsp:nvSpPr>
        <dsp:cNvPr id="0" name=""/>
        <dsp:cNvSpPr/>
      </dsp:nvSpPr>
      <dsp:spPr>
        <a:xfrm>
          <a:off x="5905349" y="1654283"/>
          <a:ext cx="2362365" cy="1417419"/>
        </a:xfrm>
        <a:prstGeom prst="rect">
          <a:avLst/>
        </a:prstGeom>
        <a:solidFill>
          <a:schemeClr val="accent2">
            <a:hueOff val="-110026"/>
            <a:satOff val="-4387"/>
            <a:lumOff val="95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Andon Cords</a:t>
          </a:r>
          <a:endParaRPr lang="en-IN" sz="2700" kern="1200"/>
        </a:p>
      </dsp:txBody>
      <dsp:txXfrm>
        <a:off x="5905349" y="1654283"/>
        <a:ext cx="2362365" cy="1417419"/>
      </dsp:txXfrm>
    </dsp:sp>
    <dsp:sp modelId="{078190BE-A0E5-4481-AB41-FFB755917373}">
      <dsp:nvSpPr>
        <dsp:cNvPr id="0" name=""/>
        <dsp:cNvSpPr/>
      </dsp:nvSpPr>
      <dsp:spPr>
        <a:xfrm>
          <a:off x="8503951" y="1654283"/>
          <a:ext cx="2362365" cy="1417419"/>
        </a:xfrm>
        <a:prstGeom prst="rect">
          <a:avLst/>
        </a:prstGeom>
        <a:solidFill>
          <a:schemeClr val="accent2">
            <a:hueOff val="-128363"/>
            <a:satOff val="-5118"/>
            <a:lumOff val="111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Dependency Injection</a:t>
          </a:r>
          <a:endParaRPr lang="en-IN" sz="2700" kern="1200"/>
        </a:p>
      </dsp:txBody>
      <dsp:txXfrm>
        <a:off x="8503951" y="1654283"/>
        <a:ext cx="2362365" cy="1417419"/>
      </dsp:txXfrm>
    </dsp:sp>
    <dsp:sp modelId="{8C1FC478-FBC2-4389-A1C6-01FB69D9E7B1}">
      <dsp:nvSpPr>
        <dsp:cNvPr id="0" name=""/>
        <dsp:cNvSpPr/>
      </dsp:nvSpPr>
      <dsp:spPr>
        <a:xfrm>
          <a:off x="3306746" y="3307939"/>
          <a:ext cx="2362365" cy="1417419"/>
        </a:xfrm>
        <a:prstGeom prst="rect">
          <a:avLst/>
        </a:prstGeom>
        <a:solidFill>
          <a:schemeClr val="accent2">
            <a:hueOff val="-146701"/>
            <a:satOff val="-5849"/>
            <a:lumOff val="127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Blue/Green Deployment</a:t>
          </a:r>
          <a:endParaRPr lang="en-IN" sz="2700" kern="1200"/>
        </a:p>
      </dsp:txBody>
      <dsp:txXfrm>
        <a:off x="3306746" y="3307939"/>
        <a:ext cx="2362365" cy="1417419"/>
      </dsp:txXfrm>
    </dsp:sp>
    <dsp:sp modelId="{BACD5A51-3842-4E5E-AD4C-610A41402B6C}">
      <dsp:nvSpPr>
        <dsp:cNvPr id="0" name=""/>
        <dsp:cNvSpPr/>
      </dsp:nvSpPr>
      <dsp:spPr>
        <a:xfrm>
          <a:off x="5905349" y="3307939"/>
          <a:ext cx="2362365" cy="1417419"/>
        </a:xfrm>
        <a:prstGeom prst="rect">
          <a:avLst/>
        </a:prstGeom>
        <a:solidFill>
          <a:schemeClr val="accent2">
            <a:hueOff val="-165038"/>
            <a:satOff val="-6580"/>
            <a:lumOff val="1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Chaos Monkey</a:t>
          </a:r>
          <a:endParaRPr lang="en-IN" sz="2700" kern="1200"/>
        </a:p>
      </dsp:txBody>
      <dsp:txXfrm>
        <a:off x="5905349" y="3307939"/>
        <a:ext cx="2362365" cy="141741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FC45D-8614-4825-A1DC-25A662492603}">
      <dsp:nvSpPr>
        <dsp:cNvPr id="0" name=""/>
        <dsp:cNvSpPr/>
      </dsp:nvSpPr>
      <dsp:spPr>
        <a:xfrm>
          <a:off x="5288" y="1854246"/>
          <a:ext cx="1639533" cy="655813"/>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Development</a:t>
          </a:r>
          <a:endParaRPr lang="en-IN" sz="1300" kern="1200"/>
        </a:p>
      </dsp:txBody>
      <dsp:txXfrm>
        <a:off x="5288" y="1854246"/>
        <a:ext cx="1475580" cy="655813"/>
      </dsp:txXfrm>
    </dsp:sp>
    <dsp:sp modelId="{988EE8B4-9EDB-4C4E-9916-85F6DC4FAC0B}">
      <dsp:nvSpPr>
        <dsp:cNvPr id="0" name=""/>
        <dsp:cNvSpPr/>
      </dsp:nvSpPr>
      <dsp:spPr>
        <a:xfrm>
          <a:off x="1316915" y="1854246"/>
          <a:ext cx="1639533" cy="655813"/>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Version Control</a:t>
          </a:r>
          <a:endParaRPr lang="en-IN" sz="1300" kern="1200"/>
        </a:p>
      </dsp:txBody>
      <dsp:txXfrm>
        <a:off x="1644822" y="1854246"/>
        <a:ext cx="983720" cy="655813"/>
      </dsp:txXfrm>
    </dsp:sp>
    <dsp:sp modelId="{51861031-8747-41D7-9F17-83A890CE5676}">
      <dsp:nvSpPr>
        <dsp:cNvPr id="0" name=""/>
        <dsp:cNvSpPr/>
      </dsp:nvSpPr>
      <dsp:spPr>
        <a:xfrm>
          <a:off x="2628541" y="1854246"/>
          <a:ext cx="1639533" cy="655813"/>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Pre-Build</a:t>
          </a:r>
          <a:endParaRPr lang="en-IN" sz="1300" kern="1200"/>
        </a:p>
      </dsp:txBody>
      <dsp:txXfrm>
        <a:off x="2956448" y="1854246"/>
        <a:ext cx="983720" cy="655813"/>
      </dsp:txXfrm>
    </dsp:sp>
    <dsp:sp modelId="{5BE3BD6B-8246-4240-8130-CE823BA59243}">
      <dsp:nvSpPr>
        <dsp:cNvPr id="0" name=""/>
        <dsp:cNvSpPr/>
      </dsp:nvSpPr>
      <dsp:spPr>
        <a:xfrm>
          <a:off x="3940168" y="1854246"/>
          <a:ext cx="1639533" cy="655813"/>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Post-Build</a:t>
          </a:r>
          <a:endParaRPr lang="en-IN" sz="1300" kern="1200"/>
        </a:p>
      </dsp:txBody>
      <dsp:txXfrm>
        <a:off x="4268075" y="1854246"/>
        <a:ext cx="983720" cy="655813"/>
      </dsp:txXfrm>
    </dsp:sp>
    <dsp:sp modelId="{7960CE0A-2509-4448-9615-6A1C340CEE40}">
      <dsp:nvSpPr>
        <dsp:cNvPr id="0" name=""/>
        <dsp:cNvSpPr/>
      </dsp:nvSpPr>
      <dsp:spPr>
        <a:xfrm>
          <a:off x="5251795" y="1854246"/>
          <a:ext cx="1639533" cy="65581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QA</a:t>
          </a:r>
          <a:endParaRPr lang="en-IN" sz="1300" kern="1200"/>
        </a:p>
      </dsp:txBody>
      <dsp:txXfrm>
        <a:off x="5579702" y="1854246"/>
        <a:ext cx="983720" cy="655813"/>
      </dsp:txXfrm>
    </dsp:sp>
    <dsp:sp modelId="{C5FD2DD1-6FE0-4CF2-A657-DCB2A9C50142}">
      <dsp:nvSpPr>
        <dsp:cNvPr id="0" name=""/>
        <dsp:cNvSpPr/>
      </dsp:nvSpPr>
      <dsp:spPr>
        <a:xfrm>
          <a:off x="6563421" y="1854246"/>
          <a:ext cx="1639533" cy="655813"/>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Staging</a:t>
          </a:r>
          <a:endParaRPr lang="en-IN" sz="1300" kern="1200"/>
        </a:p>
      </dsp:txBody>
      <dsp:txXfrm>
        <a:off x="6891328" y="1854246"/>
        <a:ext cx="983720" cy="655813"/>
      </dsp:txXfrm>
    </dsp:sp>
    <dsp:sp modelId="{8ECF80B1-1FC5-4299-84FD-A738FA509FDE}">
      <dsp:nvSpPr>
        <dsp:cNvPr id="0" name=""/>
        <dsp:cNvSpPr/>
      </dsp:nvSpPr>
      <dsp:spPr>
        <a:xfrm>
          <a:off x="7875048" y="1854246"/>
          <a:ext cx="1639533" cy="655813"/>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Production</a:t>
          </a:r>
          <a:endParaRPr lang="en-IN" sz="1300" kern="1200"/>
        </a:p>
      </dsp:txBody>
      <dsp:txXfrm>
        <a:off x="8202955" y="1854246"/>
        <a:ext cx="983720" cy="655813"/>
      </dsp:txXfrm>
    </dsp:sp>
    <dsp:sp modelId="{7FC08C6B-1229-4910-85E2-9E5BD428D1DA}">
      <dsp:nvSpPr>
        <dsp:cNvPr id="0" name=""/>
        <dsp:cNvSpPr/>
      </dsp:nvSpPr>
      <dsp:spPr>
        <a:xfrm>
          <a:off x="9186674" y="1854246"/>
          <a:ext cx="1639533" cy="655813"/>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a:t>Monitoring</a:t>
          </a:r>
          <a:endParaRPr lang="en-IN" sz="1300" kern="1200"/>
        </a:p>
      </dsp:txBody>
      <dsp:txXfrm>
        <a:off x="9514581" y="1854246"/>
        <a:ext cx="983720" cy="655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6A56-CAAD-4B33-BCB8-7DCFFD38254A}">
      <dsp:nvSpPr>
        <dsp:cNvPr id="0" name=""/>
        <dsp:cNvSpPr/>
      </dsp:nvSpPr>
      <dsp:spPr>
        <a:xfrm>
          <a:off x="0" y="21499"/>
          <a:ext cx="972254"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UST-GLOBAL</a:t>
          </a:r>
          <a:endParaRPr lang="en-IN" sz="1000" kern="1200"/>
        </a:p>
      </dsp:txBody>
      <dsp:txXfrm>
        <a:off x="11423" y="32922"/>
        <a:ext cx="949408" cy="211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B6304-D24B-41EF-9C16-93A0C38E6ED4}">
      <dsp:nvSpPr>
        <dsp:cNvPr id="0" name=""/>
        <dsp:cNvSpPr/>
      </dsp:nvSpPr>
      <dsp:spPr>
        <a:xfrm>
          <a:off x="0" y="21499"/>
          <a:ext cx="803425"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MAZENET</a:t>
          </a:r>
          <a:endParaRPr lang="en-IN" sz="1000" kern="1200"/>
        </a:p>
      </dsp:txBody>
      <dsp:txXfrm>
        <a:off x="11423" y="32922"/>
        <a:ext cx="780579" cy="211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BF77D-F034-4CED-A7A8-C0A13E0B0504}">
      <dsp:nvSpPr>
        <dsp:cNvPr id="0" name=""/>
        <dsp:cNvSpPr/>
      </dsp:nvSpPr>
      <dsp:spPr>
        <a:xfrm>
          <a:off x="0" y="21499"/>
          <a:ext cx="754437"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TATA SED</a:t>
          </a:r>
          <a:endParaRPr lang="en-IN" sz="1000" kern="1200"/>
        </a:p>
      </dsp:txBody>
      <dsp:txXfrm>
        <a:off x="11423" y="32922"/>
        <a:ext cx="731591" cy="2111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0C97D-95E7-492E-BCE5-9D3FFC898FE5}">
      <dsp:nvSpPr>
        <dsp:cNvPr id="0" name=""/>
        <dsp:cNvSpPr/>
      </dsp:nvSpPr>
      <dsp:spPr>
        <a:xfrm>
          <a:off x="0" y="9799"/>
          <a:ext cx="1037079"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HONDA USA</a:t>
          </a:r>
          <a:endParaRPr lang="en-IN" sz="1100" kern="1200" dirty="0"/>
        </a:p>
      </dsp:txBody>
      <dsp:txXfrm>
        <a:off x="12565" y="22364"/>
        <a:ext cx="1011949" cy="232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A478E-E5DC-4146-80F2-461577F8FE75}">
      <dsp:nvSpPr>
        <dsp:cNvPr id="0" name=""/>
        <dsp:cNvSpPr/>
      </dsp:nvSpPr>
      <dsp:spPr>
        <a:xfrm>
          <a:off x="0" y="21499"/>
          <a:ext cx="843629"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6BENCHES</a:t>
          </a:r>
          <a:endParaRPr lang="en-IN" sz="1000" kern="1200"/>
        </a:p>
      </dsp:txBody>
      <dsp:txXfrm>
        <a:off x="11423" y="32922"/>
        <a:ext cx="820783" cy="2111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ADB14-D988-4755-A227-4DB72DA4B065}">
      <dsp:nvSpPr>
        <dsp:cNvPr id="0" name=""/>
        <dsp:cNvSpPr/>
      </dsp:nvSpPr>
      <dsp:spPr>
        <a:xfrm>
          <a:off x="0" y="21499"/>
          <a:ext cx="1266180" cy="234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TRAINING CURVE</a:t>
          </a:r>
          <a:endParaRPr lang="en-IN" sz="1000" kern="1200"/>
        </a:p>
      </dsp:txBody>
      <dsp:txXfrm>
        <a:off x="11423" y="32922"/>
        <a:ext cx="1243334" cy="2111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FEEA4-375F-4A57-AFC8-325D72141618}">
      <dsp:nvSpPr>
        <dsp:cNvPr id="0" name=""/>
        <dsp:cNvSpPr/>
      </dsp:nvSpPr>
      <dsp:spPr>
        <a:xfrm>
          <a:off x="0" y="9799"/>
          <a:ext cx="977255"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VERZEO</a:t>
          </a:r>
          <a:endParaRPr lang="en-IN" sz="1100" kern="1200" dirty="0"/>
        </a:p>
      </dsp:txBody>
      <dsp:txXfrm>
        <a:off x="12565" y="22364"/>
        <a:ext cx="952125" cy="232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E0BAD-A1AC-4156-98C4-648381C9AEE9}">
      <dsp:nvSpPr>
        <dsp:cNvPr id="0" name=""/>
        <dsp:cNvSpPr/>
      </dsp:nvSpPr>
      <dsp:spPr>
        <a:xfrm>
          <a:off x="0" y="33199"/>
          <a:ext cx="1483098" cy="210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CODING SUPER STAR</a:t>
          </a:r>
          <a:endParaRPr lang="en-IN" sz="900" kern="1200" dirty="0"/>
        </a:p>
      </dsp:txBody>
      <dsp:txXfrm>
        <a:off x="10281" y="43480"/>
        <a:ext cx="1462536" cy="1900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9AF3E-7BE9-4052-8280-88512053C2B4}"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88A34-F23F-406E-92D1-31DDD689A69A}" type="slidenum">
              <a:rPr lang="en-US" smtClean="0"/>
              <a:t>‹#›</a:t>
            </a:fld>
            <a:endParaRPr lang="en-US"/>
          </a:p>
        </p:txBody>
      </p:sp>
    </p:spTree>
    <p:extLst>
      <p:ext uri="{BB962C8B-B14F-4D97-AF65-F5344CB8AC3E}">
        <p14:creationId xmlns:p14="http://schemas.microsoft.com/office/powerpoint/2010/main" val="399698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188A34-F23F-406E-92D1-31DDD689A69A}" type="slidenum">
              <a:rPr lang="en-US" smtClean="0"/>
              <a:t>1</a:t>
            </a:fld>
            <a:endParaRPr lang="en-US"/>
          </a:p>
        </p:txBody>
      </p:sp>
    </p:spTree>
    <p:extLst>
      <p:ext uri="{BB962C8B-B14F-4D97-AF65-F5344CB8AC3E}">
        <p14:creationId xmlns:p14="http://schemas.microsoft.com/office/powerpoint/2010/main" val="295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1308543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61338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2750365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2335582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55866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141376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1604694288"/>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3504550472"/>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2710825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2425332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268803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A3F9CEB-8669-41F6-8D8B-13E7895C97DD}" type="datetimeFigureOut">
              <a:rPr lang="en-IN" smtClean="0"/>
              <a:t>22-10-2024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161054-E526-4D10-8B38-59C667854005}" type="slidenum">
              <a:rPr lang="en-IN" smtClean="0"/>
              <a:t>‹#›</a:t>
            </a:fld>
            <a:endParaRPr lang="en-IN"/>
          </a:p>
        </p:txBody>
      </p:sp>
    </p:spTree>
    <p:extLst>
      <p:ext uri="{BB962C8B-B14F-4D97-AF65-F5344CB8AC3E}">
        <p14:creationId xmlns:p14="http://schemas.microsoft.com/office/powerpoint/2010/main" val="42527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2764693030"/>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2" name="Title 1"/>
          <p:cNvSpPr>
            <a:spLocks noGrp="1"/>
          </p:cNvSpPr>
          <p:nvPr>
            <p:ph type="title"/>
          </p:nvPr>
        </p:nvSpPr>
        <p:spPr>
          <a:xfrm>
            <a:off x="2263920" y="621802"/>
            <a:ext cx="7440547"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Cambria" panose="02040503050406030204" pitchFamily="18" charset="0"/>
                <a:ea typeface="Cambria" panose="02040503050406030204"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Tree>
    <p:extLst>
      <p:ext uri="{BB962C8B-B14F-4D97-AF65-F5344CB8AC3E}">
        <p14:creationId xmlns:p14="http://schemas.microsoft.com/office/powerpoint/2010/main" val="1305711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3F9CEB-8669-41F6-8D8B-13E7895C97DD}" type="datetimeFigureOut">
              <a:rPr lang="en-IN" smtClean="0"/>
              <a:t>22-10-2024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30161054-E526-4D10-8B38-59C667854005}" type="slidenum">
              <a:rPr lang="en-IN" smtClean="0"/>
              <a:t>‹#›</a:t>
            </a:fld>
            <a:endParaRPr lang="en-IN"/>
          </a:p>
        </p:txBody>
      </p:sp>
    </p:spTree>
    <p:extLst>
      <p:ext uri="{BB962C8B-B14F-4D97-AF65-F5344CB8AC3E}">
        <p14:creationId xmlns:p14="http://schemas.microsoft.com/office/powerpoint/2010/main" val="2664185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930845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3730868583"/>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1801334030"/>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16581153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3901477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267711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4173074740"/>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31" y="190239"/>
            <a:ext cx="11564999" cy="656655"/>
          </a:xfrm>
        </p:spPr>
        <p:txBody>
          <a:bodyPr vert="horz" wrap="square" lIns="0" tIns="0" rIns="0" bIns="0" rtlCol="0" anchor="ctr">
            <a:spAutoFit/>
          </a:bodyPr>
          <a:lstStyle>
            <a:lvl1pPr algn="ct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
        <p:nvSpPr>
          <p:cNvPr id="3" name="Content Placeholder 2"/>
          <p:cNvSpPr>
            <a:spLocks noGrp="1"/>
          </p:cNvSpPr>
          <p:nvPr>
            <p:ph sz="half" idx="1"/>
          </p:nvPr>
        </p:nvSpPr>
        <p:spPr>
          <a:xfrm>
            <a:off x="215437" y="1266271"/>
            <a:ext cx="5496520" cy="4859892"/>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897893" y="1263651"/>
            <a:ext cx="5894249" cy="4862511"/>
          </a:xfrm>
        </p:spPr>
        <p:txBody>
          <a:bodyPr vert="horz" lIns="91440" tIns="45720" rIns="91440" bIns="45720" rtlCol="0">
            <a:normAutofit/>
          </a:bodyPr>
          <a:lstStyle>
            <a:lvl1pPr>
              <a:defRPr lang="en-US" sz="3200" b="0" dirty="0" smtClean="0">
                <a:solidFill>
                  <a:srgbClr val="404040"/>
                </a:solidFill>
                <a:latin typeface="Gotham HTF Book" charset="0"/>
                <a:ea typeface="Gotham HTF Book" charset="0"/>
                <a:cs typeface="Gotham HTF Book" charset="0"/>
              </a:defRPr>
            </a:lvl1pPr>
            <a:lvl2pPr>
              <a:defRPr lang="en-US" sz="2133" b="0" dirty="0" smtClean="0">
                <a:solidFill>
                  <a:srgbClr val="404040"/>
                </a:solidFill>
                <a:latin typeface="Gotham HTF Book" charset="0"/>
                <a:ea typeface="Gotham HTF Book" charset="0"/>
                <a:cs typeface="Gotham HTF Book" charset="0"/>
              </a:defRPr>
            </a:lvl2pPr>
            <a:lvl3pPr>
              <a:defRPr lang="en-US" sz="2400" b="0" i="0" dirty="0" smtClean="0">
                <a:solidFill>
                  <a:schemeClr val="tx1">
                    <a:lumMod val="65000"/>
                    <a:lumOff val="35000"/>
                  </a:schemeClr>
                </a:solidFill>
                <a:latin typeface="Gotham HTF Book" charset="0"/>
                <a:ea typeface="Gotham HTF Book" charset="0"/>
                <a:cs typeface="Gotham HTF Book" charset="0"/>
              </a:defRPr>
            </a:lvl3pPr>
            <a:lvl4pPr>
              <a:defRPr lang="en-US" sz="2133" b="0" i="0" dirty="0" smtClean="0">
                <a:solidFill>
                  <a:schemeClr val="tx1">
                    <a:lumMod val="65000"/>
                    <a:lumOff val="35000"/>
                  </a:schemeClr>
                </a:solidFill>
                <a:latin typeface="Gotham HTF Book" charset="0"/>
                <a:ea typeface="Gotham HTF Book" charset="0"/>
                <a:cs typeface="Gotham HTF Book" charset="0"/>
              </a:defRPr>
            </a:lvl4pPr>
            <a:lvl5pPr>
              <a:defRPr lang="en-IN" sz="2133" b="0" i="0" dirty="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object 2"/>
          <p:cNvSpPr/>
          <p:nvPr/>
        </p:nvSpPr>
        <p:spPr>
          <a:xfrm flipV="1">
            <a:off x="205251" y="1114830"/>
            <a:ext cx="11586893" cy="66180"/>
          </a:xfrm>
          <a:custGeom>
            <a:avLst/>
            <a:gdLst/>
            <a:ahLst/>
            <a:cxnLst/>
            <a:rect l="l" t="t" r="r" b="b"/>
            <a:pathLst>
              <a:path w="10424160">
                <a:moveTo>
                  <a:pt x="0" y="0"/>
                </a:moveTo>
                <a:lnTo>
                  <a:pt x="10424154" y="0"/>
                </a:lnTo>
              </a:path>
            </a:pathLst>
          </a:custGeom>
        </p:spPr>
        <p:txBody>
          <a:bodyPr vert="horz" lIns="121920" tIns="60960" rIns="121920" bIns="60960" rtlCol="0">
            <a:normAutofit fontScale="25000" lnSpcReduction="20000"/>
          </a:bodyPr>
          <a:lstStyle/>
          <a:p>
            <a:pPr marL="457189" lvl="0" indent="-457189">
              <a:spcBef>
                <a:spcPct val="20000"/>
              </a:spcBef>
              <a:buFont typeface="Arial" pitchFamily="34" charset="0"/>
              <a:buChar char="•"/>
            </a:pPr>
            <a:endParaRPr sz="3200" b="1">
              <a:solidFill>
                <a:srgbClr val="404040"/>
              </a:solidFill>
              <a:latin typeface="Proxima Nova Rg"/>
              <a:cs typeface="Proxima Nova Rg"/>
            </a:endParaRPr>
          </a:p>
        </p:txBody>
      </p:sp>
      <p:sp>
        <p:nvSpPr>
          <p:cNvPr id="17" name="object 2"/>
          <p:cNvSpPr/>
          <p:nvPr/>
        </p:nvSpPr>
        <p:spPr>
          <a:xfrm flipV="1">
            <a:off x="269747" y="1028734"/>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21" name="TextBox 20"/>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387083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765" y="205643"/>
            <a:ext cx="10972800" cy="656655"/>
          </a:xfrm>
        </p:spPr>
        <p:txBody>
          <a:bodyPr vert="horz" wrap="square" lIns="0" tIns="0" rIns="0" bIns="0" rtlCol="0" anchor="ctr">
            <a:spAutoFit/>
          </a:bodyPr>
          <a:lstStyle>
            <a:lvl1pPr>
              <a:defRPr lang="en-IN" sz="4267" b="1" i="0" spc="-167" dirty="0">
                <a:solidFill>
                  <a:srgbClr val="21619C"/>
                </a:solidFill>
                <a:latin typeface="Proxima Nova Rg"/>
                <a:cs typeface="Proxima Nova Rg"/>
              </a:defRPr>
            </a:lvl1pPr>
          </a:lstStyle>
          <a:p>
            <a:pPr marL="16933" lvl="0" algn="l">
              <a:lnSpc>
                <a:spcPct val="100000"/>
              </a:lnSpc>
            </a:pPr>
            <a:r>
              <a:rPr lang="en-US"/>
              <a:t>Click to edit Master title style</a:t>
            </a:r>
            <a:endParaRPr lang="en-IN"/>
          </a:p>
        </p:txBody>
      </p:sp>
    </p:spTree>
    <p:extLst>
      <p:ext uri="{BB962C8B-B14F-4D97-AF65-F5344CB8AC3E}">
        <p14:creationId xmlns:p14="http://schemas.microsoft.com/office/powerpoint/2010/main" val="162740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CA3F9CEB-8669-41F6-8D8B-13E7895C97DD}" type="datetimeFigureOut">
              <a:rPr lang="en-IN" smtClean="0"/>
              <a:t>22-10-2024</a:t>
            </a:fld>
            <a:endParaRPr lang="en-IN"/>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92939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7FAF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6751"/>
            <a:ext cx="3278155" cy="474724"/>
          </a:xfrm>
        </p:spPr>
        <p:txBody>
          <a:bodyPr/>
          <a:lstStyle>
            <a:lvl1pPr>
              <a:defRPr sz="2133" b="1">
                <a:latin typeface="Gotham HTF Book" charset="0"/>
                <a:ea typeface="Gotham HTF Book" charset="0"/>
                <a:cs typeface="Gotham HTF Book" charset="0"/>
              </a:defRPr>
            </a:lvl1pPr>
          </a:lstStyle>
          <a:p>
            <a:fld id="{CA3F9CEB-8669-41F6-8D8B-13E7895C97DD}" type="datetimeFigureOut">
              <a:rPr lang="en-IN" smtClean="0"/>
              <a:t>22-10-2024</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12192000" cy="2470912"/>
          </a:xfrm>
          <a:prstGeom prst="rect">
            <a:avLst/>
          </a:prstGeom>
        </p:spPr>
      </p:pic>
      <p:sp>
        <p:nvSpPr>
          <p:cNvPr id="10" name="Title 1"/>
          <p:cNvSpPr>
            <a:spLocks noGrp="1"/>
          </p:cNvSpPr>
          <p:nvPr>
            <p:ph type="title"/>
          </p:nvPr>
        </p:nvSpPr>
        <p:spPr>
          <a:xfrm>
            <a:off x="335360" y="5099980"/>
            <a:ext cx="11602072" cy="656655"/>
          </a:xfrm>
        </p:spPr>
        <p:txBody>
          <a:bodyPr vert="horz" wrap="square" lIns="0" tIns="0" rIns="0" bIns="0" rtlCol="0">
            <a:spAutoFit/>
          </a:bodyPr>
          <a:lstStyle>
            <a:lvl1pPr algn="r">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51565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7FA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071" y="188295"/>
            <a:ext cx="11602072" cy="656655"/>
          </a:xfrm>
        </p:spPr>
        <p:txBody>
          <a:bodyPr vert="horz" wrap="square" lIns="0" tIns="0" rIns="0" bIns="0" rtlCol="0">
            <a:spAutoFit/>
          </a:bodyPr>
          <a:lstStyle>
            <a:lvl1pPr algn="l">
              <a:defRPr lang="en-IN" sz="4267" b="1" i="0" spc="-167" dirty="0">
                <a:solidFill>
                  <a:srgbClr val="21619C"/>
                </a:solidFill>
                <a:latin typeface="Proxima Nova Rg"/>
                <a:cs typeface="Proxima Nova Rg"/>
              </a:defRPr>
            </a:lvl1pPr>
          </a:lstStyle>
          <a:p>
            <a:pPr marL="16933" lvl="0">
              <a:lnSpc>
                <a:spcPct val="100000"/>
              </a:lnSpc>
            </a:pPr>
            <a:r>
              <a:rPr lang="en-US"/>
              <a:t>Click to edit Master title style</a:t>
            </a:r>
            <a:endParaRPr lang="en-IN"/>
          </a:p>
        </p:txBody>
      </p:sp>
      <p:sp>
        <p:nvSpPr>
          <p:cNvPr id="3" name="Content Placeholder 2"/>
          <p:cNvSpPr>
            <a:spLocks noGrp="1"/>
          </p:cNvSpPr>
          <p:nvPr>
            <p:ph idx="1"/>
          </p:nvPr>
        </p:nvSpPr>
        <p:spPr>
          <a:xfrm>
            <a:off x="216891" y="1381931"/>
            <a:ext cx="11575252" cy="4726885"/>
          </a:xfrm>
        </p:spPr>
        <p:txBody>
          <a:bodyPr>
            <a:normAutofit/>
          </a:bodyPr>
          <a:lstStyle>
            <a:lvl1pPr>
              <a:defRPr lang="en-US" sz="3200" b="0" kern="1200" dirty="0" smtClean="0">
                <a:solidFill>
                  <a:srgbClr val="404040"/>
                </a:solidFill>
                <a:latin typeface="Gotham HTF Book" charset="0"/>
                <a:ea typeface="Gotham HTF Book" charset="0"/>
                <a:cs typeface="Gotham HTF Book" charset="0"/>
              </a:defRPr>
            </a:lvl1pPr>
            <a:lvl2pPr>
              <a:defRPr lang="en-US" sz="2133" b="0" kern="1200" dirty="0" smtClean="0">
                <a:solidFill>
                  <a:srgbClr val="404040"/>
                </a:solidFill>
                <a:latin typeface="Gotham HTF Book" charset="0"/>
                <a:ea typeface="Gotham HTF Book" charset="0"/>
                <a:cs typeface="Gotham HTF Book" charset="0"/>
              </a:defRPr>
            </a:lvl2pPr>
            <a:lvl3pPr>
              <a:defRPr sz="2400" b="0" i="0">
                <a:solidFill>
                  <a:schemeClr val="tx1">
                    <a:lumMod val="65000"/>
                    <a:lumOff val="35000"/>
                  </a:schemeClr>
                </a:solidFill>
                <a:latin typeface="Gotham HTF Book" charset="0"/>
                <a:ea typeface="Gotham HTF Book" charset="0"/>
                <a:cs typeface="Gotham HTF Book" charset="0"/>
              </a:defRPr>
            </a:lvl3pPr>
            <a:lvl4pPr>
              <a:defRPr sz="2133" b="0" i="0">
                <a:solidFill>
                  <a:schemeClr val="tx1">
                    <a:lumMod val="65000"/>
                    <a:lumOff val="35000"/>
                  </a:schemeClr>
                </a:solidFill>
                <a:latin typeface="Gotham HTF Book" charset="0"/>
                <a:ea typeface="Gotham HTF Book" charset="0"/>
                <a:cs typeface="Gotham HTF Book" charset="0"/>
              </a:defRPr>
            </a:lvl4pPr>
            <a:lvl5pPr>
              <a:defRPr sz="2133" b="0" i="0">
                <a:solidFill>
                  <a:schemeClr val="tx1">
                    <a:lumMod val="65000"/>
                    <a:lumOff val="35000"/>
                  </a:schemeClr>
                </a:solidFill>
                <a:latin typeface="Gotham HTF Book" charset="0"/>
                <a:ea typeface="Gotham HTF Book" charset="0"/>
                <a:cs typeface="Gotham HTF Boo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8" name="object 2"/>
          <p:cNvSpPr/>
          <p:nvPr/>
        </p:nvSpPr>
        <p:spPr>
          <a:xfrm flipV="1">
            <a:off x="205251" y="1114830"/>
            <a:ext cx="11586893" cy="66180"/>
          </a:xfrm>
          <a:custGeom>
            <a:avLst/>
            <a:gdLst/>
            <a:ahLst/>
            <a:cxnLst/>
            <a:rect l="l" t="t" r="r" b="b"/>
            <a:pathLst>
              <a:path w="10424160">
                <a:moveTo>
                  <a:pt x="0" y="0"/>
                </a:moveTo>
                <a:lnTo>
                  <a:pt x="10424154" y="0"/>
                </a:lnTo>
              </a:path>
            </a:pathLst>
          </a:custGeom>
          <a:ln w="12703">
            <a:solidFill>
              <a:srgbClr val="7F8285"/>
            </a:solidFill>
            <a:prstDash val="dash"/>
          </a:ln>
        </p:spPr>
        <p:txBody>
          <a:bodyPr wrap="square" lIns="0" tIns="0" rIns="0" bIns="0" rtlCol="0"/>
          <a:lstStyle/>
          <a:p>
            <a:endParaRPr sz="2400"/>
          </a:p>
        </p:txBody>
      </p:sp>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Tree>
    <p:extLst>
      <p:ext uri="{BB962C8B-B14F-4D97-AF65-F5344CB8AC3E}">
        <p14:creationId xmlns:p14="http://schemas.microsoft.com/office/powerpoint/2010/main" val="692966351"/>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F7FAF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5841"/>
            <a:ext cx="12212869" cy="593787"/>
          </a:xfrm>
          <a:prstGeom prst="rect">
            <a:avLst/>
          </a:prstGeom>
        </p:spPr>
      </p:pic>
      <p:sp>
        <p:nvSpPr>
          <p:cNvPr id="9" name="TextBox 8"/>
          <p:cNvSpPr txBox="1"/>
          <p:nvPr/>
        </p:nvSpPr>
        <p:spPr>
          <a:xfrm>
            <a:off x="10800523" y="6311272"/>
            <a:ext cx="1508357" cy="256545"/>
          </a:xfrm>
          <a:prstGeom prst="rect">
            <a:avLst/>
          </a:prstGeom>
          <a:noFill/>
        </p:spPr>
        <p:txBody>
          <a:bodyPr wrap="square" rtlCol="0" anchor="ctr">
            <a:spAutoFit/>
          </a:bodyPr>
          <a:lstStyle/>
          <a:p>
            <a:pPr algn="l"/>
            <a:r>
              <a:rPr lang="en-US" sz="1067" b="0" i="0">
                <a:solidFill>
                  <a:schemeClr val="bg1"/>
                </a:solidFill>
                <a:latin typeface="Proxima Nova Rg" panose="02000506030000020004" pitchFamily="50" charset="0"/>
                <a:cs typeface="Gotham HTF Book"/>
              </a:rPr>
              <a:t>www.cloudthat.com</a:t>
            </a:r>
          </a:p>
        </p:txBody>
      </p:sp>
      <p:sp>
        <p:nvSpPr>
          <p:cNvPr id="6" name="Rectangle 5"/>
          <p:cNvSpPr/>
          <p:nvPr/>
        </p:nvSpPr>
        <p:spPr>
          <a:xfrm>
            <a:off x="0" y="1988840"/>
            <a:ext cx="12212869"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Proxima Nova" charset="0"/>
              <a:ea typeface="Proxima Nova" charset="0"/>
              <a:cs typeface="Proxima Nova" charset="0"/>
            </a:endParaRPr>
          </a:p>
        </p:txBody>
      </p:sp>
      <p:sp>
        <p:nvSpPr>
          <p:cNvPr id="10" name="Title 1"/>
          <p:cNvSpPr>
            <a:spLocks noGrp="1"/>
          </p:cNvSpPr>
          <p:nvPr>
            <p:ph type="title"/>
          </p:nvPr>
        </p:nvSpPr>
        <p:spPr>
          <a:xfrm>
            <a:off x="305399" y="2764635"/>
            <a:ext cx="11602072" cy="656655"/>
          </a:xfrm>
          <a:ln>
            <a:noFill/>
          </a:ln>
        </p:spPr>
        <p:txBody>
          <a:bodyPr vert="horz" wrap="square" lIns="0" tIns="0" rIns="0" bIns="0" rtlCol="0">
            <a:spAutoFit/>
          </a:bodyPr>
          <a:lstStyle>
            <a:lvl1pPr algn="ctr">
              <a:defRPr lang="en-IN" sz="4267" b="0" i="0" spc="-167" dirty="0">
                <a:solidFill>
                  <a:schemeClr val="bg1"/>
                </a:solidFill>
                <a:latin typeface="Proxima Nova Rg"/>
                <a:cs typeface="Proxima Nova Rg"/>
              </a:defRPr>
            </a:lvl1pPr>
          </a:lstStyle>
          <a:p>
            <a:pPr marL="16933" lvl="0">
              <a:lnSpc>
                <a:spcPct val="100000"/>
              </a:lnSpc>
            </a:pPr>
            <a:r>
              <a:rPr lang="en-US"/>
              <a:t>Click to edit Master title style</a:t>
            </a:r>
            <a:endParaRPr lang="en-IN"/>
          </a:p>
        </p:txBody>
      </p:sp>
    </p:spTree>
    <p:extLst>
      <p:ext uri="{BB962C8B-B14F-4D97-AF65-F5344CB8AC3E}">
        <p14:creationId xmlns:p14="http://schemas.microsoft.com/office/powerpoint/2010/main" val="2547113579"/>
      </p:ext>
    </p:extLst>
  </p:cSld>
  <p:clrMapOvr>
    <a:masterClrMapping/>
  </p:clrMapOvr>
  <p:extLst>
    <p:ext uri="{DCECCB84-F9BA-43D5-87BE-67443E8EF086}">
      <p15:sldGuideLst xmlns:p15="http://schemas.microsoft.com/office/powerpoint/2012/main">
        <p15:guide id="1" orient="horz" pos="78">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77189142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202613798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5911258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7" r:id="rId8"/>
    <p:sldLayoutId id="2147483768" r:id="rId9"/>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3F9CEB-8669-41F6-8D8B-13E7895C97DD}" type="datetimeFigureOut">
              <a:rPr lang="en-IN" smtClean="0"/>
              <a:t>22-10-2024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61054-E526-4D10-8B38-59C667854005}" type="slidenum">
              <a:rPr lang="en-IN" smtClean="0"/>
              <a:t>‹#›</a:t>
            </a:fld>
            <a:endParaRPr lang="en-IN"/>
          </a:p>
        </p:txBody>
      </p:sp>
    </p:spTree>
    <p:extLst>
      <p:ext uri="{BB962C8B-B14F-4D97-AF65-F5344CB8AC3E}">
        <p14:creationId xmlns:p14="http://schemas.microsoft.com/office/powerpoint/2010/main" val="60826681"/>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lvl1pPr algn="ctr" defTabSz="1219170" rtl="0" eaLnBrk="1" latinLnBrk="0" hangingPunct="1">
        <a:spcBef>
          <a:spcPct val="0"/>
        </a:spcBef>
        <a:buNone/>
        <a:defRPr sz="5333" kern="1200">
          <a:solidFill>
            <a:schemeClr val="tx1"/>
          </a:solidFill>
          <a:latin typeface="Proxima Nova" charset="0"/>
          <a:ea typeface="Proxima Nova" charset="0"/>
          <a:cs typeface="Proxima Nova" charset="0"/>
        </a:defRPr>
      </a:lvl1pPr>
    </p:titleStyle>
    <p:bodyStyle>
      <a:lvl1pPr marL="457189" indent="-457189" algn="l" defTabSz="1219170" rtl="0" eaLnBrk="1" latinLnBrk="0" hangingPunct="1">
        <a:spcBef>
          <a:spcPct val="20000"/>
        </a:spcBef>
        <a:buFont typeface="Arial" pitchFamily="34" charset="0"/>
        <a:buChar char="•"/>
        <a:defRPr sz="3733" kern="1200">
          <a:solidFill>
            <a:schemeClr val="tx1"/>
          </a:solidFill>
          <a:latin typeface="Gotham HTF Book" charset="0"/>
          <a:ea typeface="Gotham HTF Book" charset="0"/>
          <a:cs typeface="Gotham HTF Book" charset="0"/>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Gotham HTF Book" charset="0"/>
          <a:ea typeface="Gotham HTF Book" charset="0"/>
          <a:cs typeface="Gotham HTF Book" charset="0"/>
        </a:defRPr>
      </a:lvl2pPr>
      <a:lvl3pPr marL="1523962" indent="-304792" algn="l" defTabSz="1219170" rtl="0" eaLnBrk="1" latinLnBrk="0" hangingPunct="1">
        <a:spcBef>
          <a:spcPct val="20000"/>
        </a:spcBef>
        <a:buFont typeface="Arial" pitchFamily="34" charset="0"/>
        <a:buChar char="•"/>
        <a:defRPr sz="2667" kern="1200">
          <a:solidFill>
            <a:schemeClr val="tx1"/>
          </a:solidFill>
          <a:latin typeface="Gotham HTF Book" charset="0"/>
          <a:ea typeface="Gotham HTF Book" charset="0"/>
          <a:cs typeface="Gotham HTF Book" charset="0"/>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Gotham HTF Book" charset="0"/>
          <a:ea typeface="Gotham HTF Book" charset="0"/>
          <a:cs typeface="Gotham HTF Book"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26" Type="http://schemas.openxmlformats.org/officeDocument/2006/relationships/diagramLayout" Target="../diagrams/layout4.xml"/><Relationship Id="rId21" Type="http://schemas.openxmlformats.org/officeDocument/2006/relationships/diagramLayout" Target="../diagrams/layout3.xml"/><Relationship Id="rId42" Type="http://schemas.openxmlformats.org/officeDocument/2006/relationships/diagramQuickStyle" Target="../diagrams/quickStyle7.xml"/><Relationship Id="rId47" Type="http://schemas.openxmlformats.org/officeDocument/2006/relationships/diagramQuickStyle" Target="../diagrams/quickStyle8.xml"/><Relationship Id="rId63" Type="http://schemas.openxmlformats.org/officeDocument/2006/relationships/diagramColors" Target="../diagrams/colors11.xml"/><Relationship Id="rId68" Type="http://schemas.openxmlformats.org/officeDocument/2006/relationships/diagramColors" Target="../diagrams/colors12.xml"/><Relationship Id="rId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diagramLayout" Target="../diagrams/layout2.xml"/><Relationship Id="rId29" Type="http://schemas.microsoft.com/office/2007/relationships/diagramDrawing" Target="../diagrams/drawing4.xml"/><Relationship Id="rId11" Type="http://schemas.openxmlformats.org/officeDocument/2006/relationships/diagramLayout" Target="../diagrams/layout1.xml"/><Relationship Id="rId24" Type="http://schemas.microsoft.com/office/2007/relationships/diagramDrawing" Target="../diagrams/drawing3.xml"/><Relationship Id="rId32" Type="http://schemas.openxmlformats.org/officeDocument/2006/relationships/diagramQuickStyle" Target="../diagrams/quickStyle5.xml"/><Relationship Id="rId37" Type="http://schemas.openxmlformats.org/officeDocument/2006/relationships/diagramQuickStyle" Target="../diagrams/quickStyle6.xml"/><Relationship Id="rId40" Type="http://schemas.openxmlformats.org/officeDocument/2006/relationships/diagramData" Target="../diagrams/data7.xml"/><Relationship Id="rId45" Type="http://schemas.openxmlformats.org/officeDocument/2006/relationships/diagramData" Target="../diagrams/data8.xml"/><Relationship Id="rId53" Type="http://schemas.openxmlformats.org/officeDocument/2006/relationships/diagramColors" Target="../diagrams/colors9.xml"/><Relationship Id="rId58" Type="http://schemas.openxmlformats.org/officeDocument/2006/relationships/diagramColors" Target="../diagrams/colors10.xml"/><Relationship Id="rId66" Type="http://schemas.openxmlformats.org/officeDocument/2006/relationships/diagramLayout" Target="../diagrams/layout12.xml"/><Relationship Id="rId5" Type="http://schemas.openxmlformats.org/officeDocument/2006/relationships/image" Target="../media/image16.jpg"/><Relationship Id="rId61" Type="http://schemas.openxmlformats.org/officeDocument/2006/relationships/diagramLayout" Target="../diagrams/layout11.xml"/><Relationship Id="rId19" Type="http://schemas.microsoft.com/office/2007/relationships/diagramDrawing" Target="../diagrams/drawing2.xml"/><Relationship Id="rId14" Type="http://schemas.microsoft.com/office/2007/relationships/diagramDrawing" Target="../diagrams/drawing1.xml"/><Relationship Id="rId22" Type="http://schemas.openxmlformats.org/officeDocument/2006/relationships/diagramQuickStyle" Target="../diagrams/quickStyle3.xml"/><Relationship Id="rId27" Type="http://schemas.openxmlformats.org/officeDocument/2006/relationships/diagramQuickStyle" Target="../diagrams/quickStyle4.xml"/><Relationship Id="rId30" Type="http://schemas.openxmlformats.org/officeDocument/2006/relationships/diagramData" Target="../diagrams/data5.xml"/><Relationship Id="rId35" Type="http://schemas.openxmlformats.org/officeDocument/2006/relationships/diagramData" Target="../diagrams/data6.xml"/><Relationship Id="rId43" Type="http://schemas.openxmlformats.org/officeDocument/2006/relationships/diagramColors" Target="../diagrams/colors7.xml"/><Relationship Id="rId48" Type="http://schemas.openxmlformats.org/officeDocument/2006/relationships/diagramColors" Target="../diagrams/colors8.xml"/><Relationship Id="rId56" Type="http://schemas.openxmlformats.org/officeDocument/2006/relationships/diagramLayout" Target="../diagrams/layout10.xml"/><Relationship Id="rId64" Type="http://schemas.microsoft.com/office/2007/relationships/diagramDrawing" Target="../diagrams/drawing11.xml"/><Relationship Id="rId69" Type="http://schemas.microsoft.com/office/2007/relationships/diagramDrawing" Target="../diagrams/drawing12.xml"/><Relationship Id="rId8" Type="http://schemas.openxmlformats.org/officeDocument/2006/relationships/image" Target="../media/image19.png"/><Relationship Id="rId51" Type="http://schemas.openxmlformats.org/officeDocument/2006/relationships/diagramLayout" Target="../diagrams/layout9.xml"/><Relationship Id="rId3" Type="http://schemas.openxmlformats.org/officeDocument/2006/relationships/image" Target="../media/image6.svg"/><Relationship Id="rId12" Type="http://schemas.openxmlformats.org/officeDocument/2006/relationships/diagramQuickStyle" Target="../diagrams/quickStyle1.xml"/><Relationship Id="rId17" Type="http://schemas.openxmlformats.org/officeDocument/2006/relationships/diagramQuickStyle" Target="../diagrams/quickStyle2.xml"/><Relationship Id="rId25" Type="http://schemas.openxmlformats.org/officeDocument/2006/relationships/diagramData" Target="../diagrams/data4.xml"/><Relationship Id="rId33" Type="http://schemas.openxmlformats.org/officeDocument/2006/relationships/diagramColors" Target="../diagrams/colors5.xml"/><Relationship Id="rId38" Type="http://schemas.openxmlformats.org/officeDocument/2006/relationships/diagramColors" Target="../diagrams/colors6.xml"/><Relationship Id="rId46" Type="http://schemas.openxmlformats.org/officeDocument/2006/relationships/diagramLayout" Target="../diagrams/layout8.xml"/><Relationship Id="rId59" Type="http://schemas.microsoft.com/office/2007/relationships/diagramDrawing" Target="../diagrams/drawing10.xml"/><Relationship Id="rId67" Type="http://schemas.openxmlformats.org/officeDocument/2006/relationships/diagramQuickStyle" Target="../diagrams/quickStyle12.xml"/><Relationship Id="rId20" Type="http://schemas.openxmlformats.org/officeDocument/2006/relationships/diagramData" Target="../diagrams/data3.xml"/><Relationship Id="rId41" Type="http://schemas.openxmlformats.org/officeDocument/2006/relationships/diagramLayout" Target="../diagrams/layout7.xml"/><Relationship Id="rId54" Type="http://schemas.microsoft.com/office/2007/relationships/diagramDrawing" Target="../diagrams/drawing9.xml"/><Relationship Id="rId62" Type="http://schemas.openxmlformats.org/officeDocument/2006/relationships/diagramQuickStyle" Target="../diagrams/quickStyle11.xml"/><Relationship Id="rId70"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17.png"/><Relationship Id="rId15" Type="http://schemas.openxmlformats.org/officeDocument/2006/relationships/diagramData" Target="../diagrams/data2.xml"/><Relationship Id="rId23" Type="http://schemas.openxmlformats.org/officeDocument/2006/relationships/diagramColors" Target="../diagrams/colors3.xml"/><Relationship Id="rId28" Type="http://schemas.openxmlformats.org/officeDocument/2006/relationships/diagramColors" Target="../diagrams/colors4.xml"/><Relationship Id="rId36" Type="http://schemas.openxmlformats.org/officeDocument/2006/relationships/diagramLayout" Target="../diagrams/layout6.xml"/><Relationship Id="rId49" Type="http://schemas.microsoft.com/office/2007/relationships/diagramDrawing" Target="../diagrams/drawing8.xml"/><Relationship Id="rId57" Type="http://schemas.openxmlformats.org/officeDocument/2006/relationships/diagramQuickStyle" Target="../diagrams/quickStyle10.xml"/><Relationship Id="rId10" Type="http://schemas.openxmlformats.org/officeDocument/2006/relationships/diagramData" Target="../diagrams/data1.xml"/><Relationship Id="rId31" Type="http://schemas.openxmlformats.org/officeDocument/2006/relationships/diagramLayout" Target="../diagrams/layout5.xml"/><Relationship Id="rId44" Type="http://schemas.microsoft.com/office/2007/relationships/diagramDrawing" Target="../diagrams/drawing7.xml"/><Relationship Id="rId52" Type="http://schemas.openxmlformats.org/officeDocument/2006/relationships/diagramQuickStyle" Target="../diagrams/quickStyle9.xml"/><Relationship Id="rId60" Type="http://schemas.openxmlformats.org/officeDocument/2006/relationships/diagramData" Target="../diagrams/data11.xml"/><Relationship Id="rId65" Type="http://schemas.openxmlformats.org/officeDocument/2006/relationships/diagramData" Target="../diagrams/data12.xml"/><Relationship Id="rId4" Type="http://schemas.openxmlformats.org/officeDocument/2006/relationships/image" Target="../media/image15.jpeg"/><Relationship Id="rId9" Type="http://schemas.openxmlformats.org/officeDocument/2006/relationships/hyperlink" Target="https://www.linkedin.com/in/bvsrao-venkat-4014133b/" TargetMode="External"/><Relationship Id="rId13" Type="http://schemas.openxmlformats.org/officeDocument/2006/relationships/diagramColors" Target="../diagrams/colors1.xml"/><Relationship Id="rId18" Type="http://schemas.openxmlformats.org/officeDocument/2006/relationships/diagramColors" Target="../diagrams/colors2.xml"/><Relationship Id="rId39" Type="http://schemas.microsoft.com/office/2007/relationships/diagramDrawing" Target="../diagrams/drawing6.xml"/><Relationship Id="rId34" Type="http://schemas.microsoft.com/office/2007/relationships/diagramDrawing" Target="../diagrams/drawing5.xml"/><Relationship Id="rId50" Type="http://schemas.openxmlformats.org/officeDocument/2006/relationships/diagramData" Target="../diagrams/data9.xml"/><Relationship Id="rId55" Type="http://schemas.openxmlformats.org/officeDocument/2006/relationships/diagramData" Target="../diagrams/data10.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trends.google.com/trends/explore?date=today%205-y&amp;q=devsecops" TargetMode="External"/><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agilemanifesto.org/" TargetMode="External"/><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www.devsecops.org/" TargetMode="External"/><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iki.sei.cmu.edu/confluence/display/seccode/Top+10+Secure+Coding+Practice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nist.gov/itl/ssd/software-quality-group/source-code-security-analyzer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Fuzzin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hyperlink" Target="https://digital.ai/periodic-table-of-devops-tools"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AFA"/>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DA9B5A-9325-424D-8EB6-7378434817A4}"/>
              </a:ext>
            </a:extLst>
          </p:cNvPr>
          <p:cNvSpPr>
            <a:spLocks noGrp="1"/>
          </p:cNvSpPr>
          <p:nvPr>
            <p:ph type="title"/>
          </p:nvPr>
        </p:nvSpPr>
        <p:spPr/>
        <p:txBody>
          <a:bodyPr/>
          <a:lstStyle/>
          <a:p>
            <a:r>
              <a:rPr lang="en-US"/>
              <a:t>DEVSECOPS</a:t>
            </a:r>
            <a:endParaRPr lang="en-IN"/>
          </a:p>
        </p:txBody>
      </p:sp>
    </p:spTree>
    <p:extLst>
      <p:ext uri="{BB962C8B-B14F-4D97-AF65-F5344CB8AC3E}">
        <p14:creationId xmlns:p14="http://schemas.microsoft.com/office/powerpoint/2010/main" val="24233653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IN"/>
              <a:t>Defining Requirements</a:t>
            </a:r>
          </a:p>
        </p:txBody>
      </p:sp>
      <p:sp>
        <p:nvSpPr>
          <p:cNvPr id="5" name="Content Placeholder 3">
            <a:extLst>
              <a:ext uri="{FF2B5EF4-FFF2-40B4-BE49-F238E27FC236}">
                <a16:creationId xmlns:a16="http://schemas.microsoft.com/office/drawing/2014/main" id="{D9AA3DE9-E1FA-4917-86AB-6FF75F399CD2}"/>
              </a:ext>
            </a:extLst>
          </p:cNvPr>
          <p:cNvSpPr>
            <a:spLocks noGrp="1"/>
          </p:cNvSpPr>
          <p:nvPr>
            <p:ph idx="1"/>
          </p:nvPr>
        </p:nvSpPr>
        <p:spPr>
          <a:xfrm>
            <a:off x="216891" y="1381931"/>
            <a:ext cx="5402031" cy="4726885"/>
          </a:xfrm>
        </p:spPr>
        <p:txBody>
          <a:bodyPr>
            <a:normAutofit/>
          </a:bodyPr>
          <a:lstStyle/>
          <a:p>
            <a:pPr marL="0" indent="0" algn="just">
              <a:buNone/>
            </a:pPr>
            <a:r>
              <a:rPr lang="en-US" sz="1600" b="0" i="0">
                <a:solidFill>
                  <a:srgbClr val="000000"/>
                </a:solidFill>
                <a:effectLst/>
                <a:cs typeface="Calibri" panose="020F0502020204030204" pitchFamily="34" charset="0"/>
              </a:rPr>
              <a:t>Once the requirement analysis is done the next step is to clearly define and document the product requirements and get them approved from the customer or the market analysts. This is done through an SRS (</a:t>
            </a:r>
            <a:r>
              <a:rPr lang="en-US" sz="1600" b="1" i="0">
                <a:solidFill>
                  <a:srgbClr val="000000"/>
                </a:solidFill>
                <a:effectLst/>
                <a:cs typeface="Calibri" panose="020F0502020204030204" pitchFamily="34" charset="0"/>
              </a:rPr>
              <a:t>Software Requirement Specification</a:t>
            </a:r>
            <a:r>
              <a:rPr lang="en-US" sz="1600" b="0" i="0">
                <a:solidFill>
                  <a:srgbClr val="000000"/>
                </a:solidFill>
                <a:effectLst/>
                <a:cs typeface="Calibri" panose="020F0502020204030204" pitchFamily="34" charset="0"/>
              </a:rPr>
              <a:t>) document which consists of all the product requirements to be designed and developed during the project life cycle.</a:t>
            </a:r>
            <a:endParaRPr lang="en-IN" sz="1800"/>
          </a:p>
        </p:txBody>
      </p:sp>
      <p:pic>
        <p:nvPicPr>
          <p:cNvPr id="4" name="Content Placeholder 4">
            <a:extLst>
              <a:ext uri="{FF2B5EF4-FFF2-40B4-BE49-F238E27FC236}">
                <a16:creationId xmlns:a16="http://schemas.microsoft.com/office/drawing/2014/main" id="{451B531C-07CF-40B1-883A-2AEC66231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32" y="86578"/>
            <a:ext cx="2581275" cy="400050"/>
          </a:xfrm>
          <a:prstGeom prst="rect">
            <a:avLst/>
          </a:prstGeom>
        </p:spPr>
      </p:pic>
      <p:pic>
        <p:nvPicPr>
          <p:cNvPr id="6" name="Picture 5">
            <a:extLst>
              <a:ext uri="{FF2B5EF4-FFF2-40B4-BE49-F238E27FC236}">
                <a16:creationId xmlns:a16="http://schemas.microsoft.com/office/drawing/2014/main" id="{3FA9EBE8-CD08-4197-AD4B-B7C34CDDCC43}"/>
              </a:ext>
            </a:extLst>
          </p:cNvPr>
          <p:cNvPicPr>
            <a:picLocks noChangeAspect="1"/>
          </p:cNvPicPr>
          <p:nvPr/>
        </p:nvPicPr>
        <p:blipFill>
          <a:blip r:embed="rId3"/>
          <a:stretch>
            <a:fillRect/>
          </a:stretch>
        </p:blipFill>
        <p:spPr>
          <a:xfrm>
            <a:off x="5736218" y="1381931"/>
            <a:ext cx="6199481" cy="4500578"/>
          </a:xfrm>
          <a:prstGeom prst="rect">
            <a:avLst/>
          </a:prstGeom>
        </p:spPr>
      </p:pic>
    </p:spTree>
    <p:extLst>
      <p:ext uri="{BB962C8B-B14F-4D97-AF65-F5344CB8AC3E}">
        <p14:creationId xmlns:p14="http://schemas.microsoft.com/office/powerpoint/2010/main" val="1962082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IN"/>
              <a:t>Designing the Product Architecture</a:t>
            </a:r>
          </a:p>
        </p:txBody>
      </p:sp>
      <p:sp>
        <p:nvSpPr>
          <p:cNvPr id="5" name="Content Placeholder 3">
            <a:extLst>
              <a:ext uri="{FF2B5EF4-FFF2-40B4-BE49-F238E27FC236}">
                <a16:creationId xmlns:a16="http://schemas.microsoft.com/office/drawing/2014/main" id="{A7DC9188-B647-4D7F-9118-D5169BEFB256}"/>
              </a:ext>
            </a:extLst>
          </p:cNvPr>
          <p:cNvSpPr>
            <a:spLocks noGrp="1"/>
          </p:cNvSpPr>
          <p:nvPr>
            <p:ph sz="half" idx="1"/>
          </p:nvPr>
        </p:nvSpPr>
        <p:spPr/>
        <p:txBody>
          <a:bodyPr>
            <a:normAutofit/>
          </a:bodyPr>
          <a:lstStyle/>
          <a:p>
            <a:pPr marL="0" indent="0" algn="just">
              <a:buNone/>
            </a:pPr>
            <a:r>
              <a:rPr lang="en-US" sz="1600" b="1" i="0">
                <a:solidFill>
                  <a:srgbClr val="000000"/>
                </a:solidFill>
                <a:effectLst/>
                <a:cs typeface="Calibri" panose="020F0502020204030204" pitchFamily="34" charset="0"/>
              </a:rPr>
              <a:t>SRS</a:t>
            </a:r>
            <a:r>
              <a:rPr lang="en-US" sz="1600" b="0" i="0">
                <a:solidFill>
                  <a:srgbClr val="000000"/>
                </a:solidFill>
                <a:effectLst/>
                <a:cs typeface="Calibri" panose="020F0502020204030204" pitchFamily="34" charset="0"/>
              </a:rPr>
              <a:t> is the reference for product architects to come out with the best architecture for the product to be developed. Based on the requirements specified in SRS, usually more than one design approach for the product architecture is proposed and documented in a </a:t>
            </a:r>
            <a:r>
              <a:rPr lang="en-US" sz="1600" b="1" i="0">
                <a:solidFill>
                  <a:srgbClr val="000000"/>
                </a:solidFill>
                <a:effectLst/>
                <a:cs typeface="Calibri" panose="020F0502020204030204" pitchFamily="34" charset="0"/>
              </a:rPr>
              <a:t>DDS - Design Document Specification.</a:t>
            </a:r>
          </a:p>
          <a:p>
            <a:pPr marL="0" indent="0" algn="just">
              <a:buNone/>
            </a:pPr>
            <a:r>
              <a:rPr lang="en-US" sz="1600" b="0" i="0">
                <a:solidFill>
                  <a:srgbClr val="000000"/>
                </a:solidFill>
                <a:effectLst/>
                <a:cs typeface="Calibri" panose="020F0502020204030204" pitchFamily="34" charset="0"/>
              </a:rPr>
              <a:t>This </a:t>
            </a:r>
            <a:r>
              <a:rPr lang="en-US" sz="1600" b="1" i="0">
                <a:solidFill>
                  <a:srgbClr val="000000"/>
                </a:solidFill>
                <a:effectLst/>
                <a:cs typeface="Calibri" panose="020F0502020204030204" pitchFamily="34" charset="0"/>
              </a:rPr>
              <a:t>DDS</a:t>
            </a:r>
            <a:r>
              <a:rPr lang="en-US" sz="1600" b="0" i="0">
                <a:solidFill>
                  <a:srgbClr val="000000"/>
                </a:solidFill>
                <a:effectLst/>
                <a:cs typeface="Calibri" panose="020F0502020204030204" pitchFamily="34" charset="0"/>
              </a:rPr>
              <a:t> is reviewed by all the important stakeholders and based on various parameters as risk assessment, product robustness, design modularity, budget and time constraints, the best design approach is selected for the product.</a:t>
            </a:r>
          </a:p>
          <a:p>
            <a:pPr marL="0" indent="0" algn="just">
              <a:buNone/>
            </a:pPr>
            <a:r>
              <a:rPr lang="en-US" sz="1600" b="0" i="0">
                <a:solidFill>
                  <a:srgbClr val="000000"/>
                </a:solidFill>
                <a:effectLst/>
                <a:cs typeface="Calibri" panose="020F0502020204030204" pitchFamily="34" charset="0"/>
              </a:rPr>
              <a:t>A design approach clearly defines all the architectural modules of the product along with its communication and data flow representation with the external and third party modules (if any). The internal design of all the modules of the proposed architecture should be clearly defined with the minutest of the details in </a:t>
            </a:r>
            <a:r>
              <a:rPr lang="en-US" sz="1600" b="1" i="0">
                <a:solidFill>
                  <a:srgbClr val="000000"/>
                </a:solidFill>
                <a:effectLst/>
                <a:cs typeface="Calibri" panose="020F0502020204030204" pitchFamily="34" charset="0"/>
              </a:rPr>
              <a:t>DDS</a:t>
            </a:r>
            <a:r>
              <a:rPr lang="en-US" sz="1600" b="0" i="0">
                <a:solidFill>
                  <a:srgbClr val="000000"/>
                </a:solidFill>
                <a:effectLst/>
                <a:cs typeface="Calibri" panose="020F0502020204030204" pitchFamily="34" charset="0"/>
              </a:rPr>
              <a:t>.</a:t>
            </a:r>
            <a:endParaRPr lang="en-IN" sz="1800"/>
          </a:p>
        </p:txBody>
      </p:sp>
      <p:sp>
        <p:nvSpPr>
          <p:cNvPr id="3" name="Content Placeholder 2">
            <a:extLst>
              <a:ext uri="{FF2B5EF4-FFF2-40B4-BE49-F238E27FC236}">
                <a16:creationId xmlns:a16="http://schemas.microsoft.com/office/drawing/2014/main" id="{0FF1B2DA-E131-449F-863B-54D66E7FAC99}"/>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F7A3C260-7409-4A6A-BCB6-3E5158407918}"/>
              </a:ext>
            </a:extLst>
          </p:cNvPr>
          <p:cNvPicPr>
            <a:picLocks noChangeAspect="1"/>
          </p:cNvPicPr>
          <p:nvPr/>
        </p:nvPicPr>
        <p:blipFill>
          <a:blip r:embed="rId2"/>
          <a:stretch>
            <a:fillRect/>
          </a:stretch>
        </p:blipFill>
        <p:spPr>
          <a:xfrm>
            <a:off x="5978130" y="1151973"/>
            <a:ext cx="5872656" cy="4554053"/>
          </a:xfrm>
          <a:prstGeom prst="rect">
            <a:avLst/>
          </a:prstGeom>
        </p:spPr>
      </p:pic>
    </p:spTree>
    <p:extLst>
      <p:ext uri="{BB962C8B-B14F-4D97-AF65-F5344CB8AC3E}">
        <p14:creationId xmlns:p14="http://schemas.microsoft.com/office/powerpoint/2010/main" val="95100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Building or Developing the Product</a:t>
            </a:r>
            <a:endParaRPr lang="en-IN"/>
          </a:p>
        </p:txBody>
      </p:sp>
      <p:sp>
        <p:nvSpPr>
          <p:cNvPr id="5" name="Content Placeholder 3">
            <a:extLst>
              <a:ext uri="{FF2B5EF4-FFF2-40B4-BE49-F238E27FC236}">
                <a16:creationId xmlns:a16="http://schemas.microsoft.com/office/drawing/2014/main" id="{94F0848E-FD60-4199-8382-758ABDFC42F3}"/>
              </a:ext>
            </a:extLst>
          </p:cNvPr>
          <p:cNvSpPr>
            <a:spLocks noGrp="1"/>
          </p:cNvSpPr>
          <p:nvPr>
            <p:ph sz="half" idx="1"/>
          </p:nvPr>
        </p:nvSpPr>
        <p:spPr/>
        <p:txBody>
          <a:bodyPr>
            <a:normAutofit/>
          </a:bodyPr>
          <a:lstStyle/>
          <a:p>
            <a:pPr marL="0" indent="0" algn="just">
              <a:buNone/>
            </a:pPr>
            <a:r>
              <a:rPr lang="en-US" sz="1600" b="0" i="0">
                <a:solidFill>
                  <a:srgbClr val="000000"/>
                </a:solidFill>
                <a:effectLst/>
                <a:cs typeface="Calibri" panose="020F0502020204030204" pitchFamily="34" charset="0"/>
              </a:rPr>
              <a:t>In this stage of SDLC the actual development starts and the product is built. The programming code is generated as per </a:t>
            </a:r>
            <a:r>
              <a:rPr lang="en-US" sz="1600" b="1" i="0">
                <a:solidFill>
                  <a:srgbClr val="000000"/>
                </a:solidFill>
                <a:effectLst/>
                <a:cs typeface="Calibri" panose="020F0502020204030204" pitchFamily="34" charset="0"/>
              </a:rPr>
              <a:t>DDS</a:t>
            </a:r>
            <a:r>
              <a:rPr lang="en-US" sz="1600" b="0" i="0">
                <a:solidFill>
                  <a:srgbClr val="000000"/>
                </a:solidFill>
                <a:effectLst/>
                <a:cs typeface="Calibri" panose="020F0502020204030204" pitchFamily="34" charset="0"/>
              </a:rPr>
              <a:t> during this stage. If the design is performed in a detailed and organized manner, code generation can be accomplished without much hassle.</a:t>
            </a:r>
            <a:br>
              <a:rPr lang="en-US" sz="1600" b="0" i="0">
                <a:solidFill>
                  <a:srgbClr val="000000"/>
                </a:solidFill>
                <a:effectLst/>
                <a:cs typeface="Calibri" panose="020F0502020204030204" pitchFamily="34" charset="0"/>
              </a:rPr>
            </a:br>
            <a:endParaRPr lang="en-US" sz="1600" b="0" i="0">
              <a:solidFill>
                <a:srgbClr val="000000"/>
              </a:solidFill>
              <a:effectLst/>
              <a:cs typeface="Calibri" panose="020F0502020204030204" pitchFamily="34" charset="0"/>
            </a:endParaRPr>
          </a:p>
          <a:p>
            <a:pPr marL="0" indent="0" algn="just">
              <a:buNone/>
            </a:pPr>
            <a:r>
              <a:rPr lang="en-US" sz="1600" b="0" i="0">
                <a:solidFill>
                  <a:srgbClr val="000000"/>
                </a:solidFill>
                <a:effectLst/>
                <a:cs typeface="Calibri" panose="020F0502020204030204" pitchFamily="34" charset="0"/>
              </a:rPr>
              <a:t>Developers must follow the coding guidelines defined by their organization and programming tools like compilers, interpreters, debuggers, etc. are used to generate the code. Different high level programming languages such as C, C++, Pascal, Java and PHP are used for coding. The programming language is chosen with respect to the type of software being developed.</a:t>
            </a:r>
            <a:endParaRPr lang="en-IN" sz="1800"/>
          </a:p>
        </p:txBody>
      </p:sp>
      <p:pic>
        <p:nvPicPr>
          <p:cNvPr id="4" name="Content Placeholder 4">
            <a:extLst>
              <a:ext uri="{FF2B5EF4-FFF2-40B4-BE49-F238E27FC236}">
                <a16:creationId xmlns:a16="http://schemas.microsoft.com/office/drawing/2014/main" id="{451B531C-07CF-40B1-883A-2AEC66231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32" y="86578"/>
            <a:ext cx="2581275" cy="400050"/>
          </a:xfrm>
          <a:prstGeom prst="rect">
            <a:avLst/>
          </a:prstGeom>
        </p:spPr>
      </p:pic>
      <p:pic>
        <p:nvPicPr>
          <p:cNvPr id="6" name="Picture 5">
            <a:extLst>
              <a:ext uri="{FF2B5EF4-FFF2-40B4-BE49-F238E27FC236}">
                <a16:creationId xmlns:a16="http://schemas.microsoft.com/office/drawing/2014/main" id="{6F1588F3-E16B-4B91-8A7D-6EE0B74B6455}"/>
              </a:ext>
            </a:extLst>
          </p:cNvPr>
          <p:cNvPicPr>
            <a:picLocks noChangeAspect="1"/>
          </p:cNvPicPr>
          <p:nvPr/>
        </p:nvPicPr>
        <p:blipFill>
          <a:blip r:embed="rId3"/>
          <a:stretch>
            <a:fillRect/>
          </a:stretch>
        </p:blipFill>
        <p:spPr>
          <a:xfrm>
            <a:off x="6096000" y="2019764"/>
            <a:ext cx="5382604" cy="3625966"/>
          </a:xfrm>
          <a:prstGeom prst="rect">
            <a:avLst/>
          </a:prstGeom>
        </p:spPr>
      </p:pic>
    </p:spTree>
    <p:extLst>
      <p:ext uri="{BB962C8B-B14F-4D97-AF65-F5344CB8AC3E}">
        <p14:creationId xmlns:p14="http://schemas.microsoft.com/office/powerpoint/2010/main" val="187603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IN"/>
              <a:t>Testing the Product</a:t>
            </a:r>
          </a:p>
        </p:txBody>
      </p:sp>
      <p:sp>
        <p:nvSpPr>
          <p:cNvPr id="5" name="Content Placeholder 3">
            <a:extLst>
              <a:ext uri="{FF2B5EF4-FFF2-40B4-BE49-F238E27FC236}">
                <a16:creationId xmlns:a16="http://schemas.microsoft.com/office/drawing/2014/main" id="{3E9A013C-5E57-4089-B952-5DB52F8F227E}"/>
              </a:ext>
            </a:extLst>
          </p:cNvPr>
          <p:cNvSpPr txBox="1">
            <a:spLocks/>
          </p:cNvSpPr>
          <p:nvPr/>
        </p:nvSpPr>
        <p:spPr>
          <a:xfrm>
            <a:off x="6983946" y="2108787"/>
            <a:ext cx="4528396"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Font typeface="Wingdings 3" charset="2"/>
              <a:buNone/>
            </a:pPr>
            <a:r>
              <a:rPr lang="en-US" sz="1600">
                <a:solidFill>
                  <a:srgbClr val="000000"/>
                </a:solidFill>
                <a:cs typeface="Calibri" panose="020F0502020204030204" pitchFamily="34" charset="0"/>
              </a:rPr>
              <a:t>This stage is usually a subset of all the stages as in the modern SDLC models, the testing activities are mostly involved in all the stages of SDLC. However, this stage refers to the testing only stage of the product where product defects are reported, tracked, fixed and retested, until the product reaches the quality standards defined in the SRS.</a:t>
            </a:r>
            <a:endParaRPr lang="en-IN"/>
          </a:p>
        </p:txBody>
      </p:sp>
      <p:pic>
        <p:nvPicPr>
          <p:cNvPr id="7" name="Picture 6">
            <a:extLst>
              <a:ext uri="{FF2B5EF4-FFF2-40B4-BE49-F238E27FC236}">
                <a16:creationId xmlns:a16="http://schemas.microsoft.com/office/drawing/2014/main" id="{A69B12F7-6AB4-44F9-9245-3ABE16F4F7AC}"/>
              </a:ext>
            </a:extLst>
          </p:cNvPr>
          <p:cNvPicPr>
            <a:picLocks noChangeAspect="1"/>
          </p:cNvPicPr>
          <p:nvPr/>
        </p:nvPicPr>
        <p:blipFill>
          <a:blip r:embed="rId2"/>
          <a:stretch>
            <a:fillRect/>
          </a:stretch>
        </p:blipFill>
        <p:spPr>
          <a:xfrm>
            <a:off x="679658" y="2108787"/>
            <a:ext cx="5943371" cy="3730121"/>
          </a:xfrm>
          <a:prstGeom prst="rect">
            <a:avLst/>
          </a:prstGeom>
        </p:spPr>
      </p:pic>
    </p:spTree>
    <p:extLst>
      <p:ext uri="{BB962C8B-B14F-4D97-AF65-F5344CB8AC3E}">
        <p14:creationId xmlns:p14="http://schemas.microsoft.com/office/powerpoint/2010/main" val="4022875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fontScale="90000"/>
          </a:bodyPr>
          <a:lstStyle/>
          <a:p>
            <a:r>
              <a:rPr lang="en-US" sz="4400"/>
              <a:t>Deployment in the Market and Maintenance</a:t>
            </a:r>
            <a:endParaRPr lang="en-IN" sz="4400"/>
          </a:p>
        </p:txBody>
      </p:sp>
      <p:sp>
        <p:nvSpPr>
          <p:cNvPr id="5" name="Content Placeholder 3">
            <a:extLst>
              <a:ext uri="{FF2B5EF4-FFF2-40B4-BE49-F238E27FC236}">
                <a16:creationId xmlns:a16="http://schemas.microsoft.com/office/drawing/2014/main" id="{E5862E71-5383-477C-8782-8AA55B94ABCE}"/>
              </a:ext>
            </a:extLst>
          </p:cNvPr>
          <p:cNvSpPr>
            <a:spLocks noGrp="1"/>
          </p:cNvSpPr>
          <p:nvPr>
            <p:ph sz="half" idx="1"/>
          </p:nvPr>
        </p:nvSpPr>
        <p:spPr/>
        <p:txBody>
          <a:bodyPr>
            <a:normAutofit/>
          </a:bodyPr>
          <a:lstStyle/>
          <a:p>
            <a:pPr marL="0" indent="0" algn="just">
              <a:buNone/>
            </a:pPr>
            <a:r>
              <a:rPr lang="en-US" sz="1600" b="0" i="0">
                <a:solidFill>
                  <a:srgbClr val="000000"/>
                </a:solidFill>
                <a:effectLst/>
                <a:cs typeface="Calibri" panose="020F0502020204030204" pitchFamily="34" charset="0"/>
              </a:rPr>
              <a:t>Once the product is tested and ready to be deployed it is released formally in the appropriate market. Sometimes product deployment happens in stages as per the business strategy of that organization. The product may first be released in a limited segment and tested in the real business environment (</a:t>
            </a:r>
            <a:r>
              <a:rPr lang="en-US" sz="1600" b="1" i="0">
                <a:solidFill>
                  <a:srgbClr val="000000"/>
                </a:solidFill>
                <a:effectLst/>
                <a:cs typeface="Calibri" panose="020F0502020204030204" pitchFamily="34" charset="0"/>
              </a:rPr>
              <a:t>UAT- User acceptance testing</a:t>
            </a:r>
            <a:r>
              <a:rPr lang="en-US" sz="1600" b="0" i="0">
                <a:solidFill>
                  <a:srgbClr val="000000"/>
                </a:solidFill>
                <a:effectLst/>
                <a:cs typeface="Calibri" panose="020F0502020204030204" pitchFamily="34" charset="0"/>
              </a:rPr>
              <a:t>).</a:t>
            </a:r>
          </a:p>
          <a:p>
            <a:pPr marL="0" indent="0" algn="just">
              <a:buNone/>
            </a:pPr>
            <a:endParaRPr lang="en-US" sz="1600" b="0" i="0">
              <a:solidFill>
                <a:srgbClr val="000000"/>
              </a:solidFill>
              <a:effectLst/>
              <a:cs typeface="Calibri" panose="020F0502020204030204" pitchFamily="34" charset="0"/>
            </a:endParaRPr>
          </a:p>
          <a:p>
            <a:pPr marL="0" indent="0" algn="just">
              <a:buNone/>
            </a:pPr>
            <a:r>
              <a:rPr lang="en-US" sz="1600" b="0" i="0">
                <a:solidFill>
                  <a:srgbClr val="000000"/>
                </a:solidFill>
                <a:effectLst/>
                <a:cs typeface="Calibri" panose="020F0502020204030204" pitchFamily="34" charset="0"/>
              </a:rPr>
              <a:t>Then based on the feedback, the product may be released as it is or with suggested enhancements in the targeting market segment. After the product is released in the market, its maintenance is done for the existing customer base.</a:t>
            </a:r>
            <a:endParaRPr lang="en-IN" sz="1800"/>
          </a:p>
        </p:txBody>
      </p:sp>
      <p:pic>
        <p:nvPicPr>
          <p:cNvPr id="6" name="Picture 5">
            <a:extLst>
              <a:ext uri="{FF2B5EF4-FFF2-40B4-BE49-F238E27FC236}">
                <a16:creationId xmlns:a16="http://schemas.microsoft.com/office/drawing/2014/main" id="{B7EBDDC9-38E5-4727-AED3-18A929BCF90F}"/>
              </a:ext>
            </a:extLst>
          </p:cNvPr>
          <p:cNvPicPr>
            <a:picLocks noChangeAspect="1"/>
          </p:cNvPicPr>
          <p:nvPr/>
        </p:nvPicPr>
        <p:blipFill>
          <a:blip r:embed="rId2"/>
          <a:stretch>
            <a:fillRect/>
          </a:stretch>
        </p:blipFill>
        <p:spPr>
          <a:xfrm>
            <a:off x="6583680" y="2058268"/>
            <a:ext cx="4572000" cy="3619500"/>
          </a:xfrm>
          <a:prstGeom prst="rect">
            <a:avLst/>
          </a:prstGeom>
        </p:spPr>
      </p:pic>
    </p:spTree>
    <p:extLst>
      <p:ext uri="{BB962C8B-B14F-4D97-AF65-F5344CB8AC3E}">
        <p14:creationId xmlns:p14="http://schemas.microsoft.com/office/powerpoint/2010/main" val="31221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5717-3116-4599-AC54-24B4FA562C4D}"/>
              </a:ext>
            </a:extLst>
          </p:cNvPr>
          <p:cNvSpPr>
            <a:spLocks noGrp="1"/>
          </p:cNvSpPr>
          <p:nvPr>
            <p:ph type="title"/>
          </p:nvPr>
        </p:nvSpPr>
        <p:spPr/>
        <p:txBody>
          <a:bodyPr/>
          <a:lstStyle/>
          <a:p>
            <a:r>
              <a:rPr lang="en-US"/>
              <a:t>SDLC Models</a:t>
            </a:r>
            <a:endParaRPr lang="en-IN"/>
          </a:p>
        </p:txBody>
      </p:sp>
      <p:pic>
        <p:nvPicPr>
          <p:cNvPr id="5" name="Content Placeholder 4">
            <a:extLst>
              <a:ext uri="{FF2B5EF4-FFF2-40B4-BE49-F238E27FC236}">
                <a16:creationId xmlns:a16="http://schemas.microsoft.com/office/drawing/2014/main" id="{51089B55-1F9F-4679-9030-B504D92B7F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8669" y="1654969"/>
            <a:ext cx="5372100" cy="4181475"/>
          </a:xfrm>
          <a:prstGeom prst="rect">
            <a:avLst/>
          </a:prstGeom>
        </p:spPr>
      </p:pic>
    </p:spTree>
    <p:extLst>
      <p:ext uri="{BB962C8B-B14F-4D97-AF65-F5344CB8AC3E}">
        <p14:creationId xmlns:p14="http://schemas.microsoft.com/office/powerpoint/2010/main" val="176914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a:xfrm>
            <a:off x="190071" y="188295"/>
            <a:ext cx="11602072" cy="656655"/>
          </a:xfrm>
        </p:spPr>
        <p:txBody>
          <a:bodyPr wrap="square" anchor="ctr">
            <a:normAutofit/>
          </a:bodyPr>
          <a:lstStyle/>
          <a:p>
            <a:r>
              <a:rPr lang="en-US"/>
              <a:t>Software Development Evolution</a:t>
            </a:r>
            <a:endParaRPr lang="en-IN"/>
          </a:p>
        </p:txBody>
      </p:sp>
      <p:pic>
        <p:nvPicPr>
          <p:cNvPr id="10" name="Content Placeholder 9">
            <a:extLst>
              <a:ext uri="{FF2B5EF4-FFF2-40B4-BE49-F238E27FC236}">
                <a16:creationId xmlns:a16="http://schemas.microsoft.com/office/drawing/2014/main" id="{A39C3B05-4EAC-4D5F-9147-D786BD964293}"/>
              </a:ext>
            </a:extLst>
          </p:cNvPr>
          <p:cNvPicPr>
            <a:picLocks noGrp="1" noChangeAspect="1"/>
          </p:cNvPicPr>
          <p:nvPr>
            <p:ph idx="1"/>
          </p:nvPr>
        </p:nvPicPr>
        <p:blipFill>
          <a:blip r:embed="rId2"/>
          <a:stretch>
            <a:fillRect/>
          </a:stretch>
        </p:blipFill>
        <p:spPr>
          <a:xfrm>
            <a:off x="838521" y="1381931"/>
            <a:ext cx="10331991" cy="4726885"/>
          </a:xfrm>
          <a:noFill/>
        </p:spPr>
      </p:pic>
    </p:spTree>
    <p:extLst>
      <p:ext uri="{BB962C8B-B14F-4D97-AF65-F5344CB8AC3E}">
        <p14:creationId xmlns:p14="http://schemas.microsoft.com/office/powerpoint/2010/main" val="372214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Agile</a:t>
            </a:r>
            <a:endParaRPr lang="en-IN"/>
          </a:p>
        </p:txBody>
      </p:sp>
      <p:pic>
        <p:nvPicPr>
          <p:cNvPr id="5" name="Content Placeholder 4">
            <a:extLst>
              <a:ext uri="{FF2B5EF4-FFF2-40B4-BE49-F238E27FC236}">
                <a16:creationId xmlns:a16="http://schemas.microsoft.com/office/drawing/2014/main" id="{2EBD7AFB-58A5-4106-A76A-21E3F82A5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6344" y="2102644"/>
            <a:ext cx="4476750" cy="3286125"/>
          </a:xfrm>
          <a:prstGeom prst="rect">
            <a:avLst/>
          </a:prstGeom>
        </p:spPr>
      </p:pic>
      <p:pic>
        <p:nvPicPr>
          <p:cNvPr id="6" name="Picture 5">
            <a:extLst>
              <a:ext uri="{FF2B5EF4-FFF2-40B4-BE49-F238E27FC236}">
                <a16:creationId xmlns:a16="http://schemas.microsoft.com/office/drawing/2014/main" id="{B8F21FCB-5258-431A-AC24-1FE3A1D9B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725" y="1534492"/>
            <a:ext cx="9473987" cy="4422428"/>
          </a:xfrm>
          <a:prstGeom prst="rect">
            <a:avLst/>
          </a:prstGeom>
        </p:spPr>
      </p:pic>
    </p:spTree>
    <p:extLst>
      <p:ext uri="{BB962C8B-B14F-4D97-AF65-F5344CB8AC3E}">
        <p14:creationId xmlns:p14="http://schemas.microsoft.com/office/powerpoint/2010/main" val="121325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4 KEY VALUES</a:t>
            </a:r>
            <a:endParaRPr lang="en-IN"/>
          </a:p>
        </p:txBody>
      </p:sp>
      <p:pic>
        <p:nvPicPr>
          <p:cNvPr id="5" name="Content Placeholder 4">
            <a:extLst>
              <a:ext uri="{FF2B5EF4-FFF2-40B4-BE49-F238E27FC236}">
                <a16:creationId xmlns:a16="http://schemas.microsoft.com/office/drawing/2014/main" id="{BDA34D92-D871-4A41-A31B-E42D86348153}"/>
              </a:ext>
            </a:extLst>
          </p:cNvPr>
          <p:cNvPicPr>
            <a:picLocks noGrp="1" noChangeAspect="1"/>
          </p:cNvPicPr>
          <p:nvPr>
            <p:ph idx="1"/>
          </p:nvPr>
        </p:nvPicPr>
        <p:blipFill>
          <a:blip r:embed="rId2"/>
          <a:stretch>
            <a:fillRect/>
          </a:stretch>
        </p:blipFill>
        <p:spPr>
          <a:xfrm>
            <a:off x="2304256" y="1559719"/>
            <a:ext cx="7400925" cy="4371975"/>
          </a:xfrm>
          <a:prstGeom prst="rect">
            <a:avLst/>
          </a:prstGeom>
        </p:spPr>
      </p:pic>
    </p:spTree>
    <p:extLst>
      <p:ext uri="{BB962C8B-B14F-4D97-AF65-F5344CB8AC3E}">
        <p14:creationId xmlns:p14="http://schemas.microsoft.com/office/powerpoint/2010/main" val="353108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12 PRINCIPLES</a:t>
            </a:r>
            <a:endParaRPr lang="en-IN"/>
          </a:p>
        </p:txBody>
      </p:sp>
      <p:pic>
        <p:nvPicPr>
          <p:cNvPr id="5" name="Content Placeholder 4">
            <a:extLst>
              <a:ext uri="{FF2B5EF4-FFF2-40B4-BE49-F238E27FC236}">
                <a16:creationId xmlns:a16="http://schemas.microsoft.com/office/drawing/2014/main" id="{FF9258E4-6A55-4E61-9F5E-DB118B6112D7}"/>
              </a:ext>
            </a:extLst>
          </p:cNvPr>
          <p:cNvPicPr>
            <a:picLocks noGrp="1" noChangeAspect="1"/>
          </p:cNvPicPr>
          <p:nvPr>
            <p:ph idx="1"/>
          </p:nvPr>
        </p:nvPicPr>
        <p:blipFill>
          <a:blip r:embed="rId2"/>
          <a:stretch>
            <a:fillRect/>
          </a:stretch>
        </p:blipFill>
        <p:spPr>
          <a:xfrm>
            <a:off x="1861028" y="1382713"/>
            <a:ext cx="8287382" cy="4725987"/>
          </a:xfrm>
          <a:prstGeom prst="rect">
            <a:avLst/>
          </a:prstGeom>
        </p:spPr>
      </p:pic>
    </p:spTree>
    <p:extLst>
      <p:ext uri="{BB962C8B-B14F-4D97-AF65-F5344CB8AC3E}">
        <p14:creationId xmlns:p14="http://schemas.microsoft.com/office/powerpoint/2010/main" val="1010862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descr="Hands holding a light bulb&#10;&#10;Description automatically generated with low confidence">
            <a:extLst>
              <a:ext uri="{FF2B5EF4-FFF2-40B4-BE49-F238E27FC236}">
                <a16:creationId xmlns:a16="http://schemas.microsoft.com/office/drawing/2014/main" id="{2D9D0EC9-AB29-4852-92BA-287EEBB530EA}"/>
              </a:ext>
            </a:extLst>
          </p:cNvPr>
          <p:cNvPicPr>
            <a:picLocks noChangeAspect="1"/>
          </p:cNvPicPr>
          <p:nvPr/>
        </p:nvPicPr>
        <p:blipFill rotWithShape="1">
          <a:blip r:embed="rId3">
            <a:extLst>
              <a:ext uri="{28A0092B-C50C-407E-A947-70E740481C1C}">
                <a14:useLocalDpi xmlns:a14="http://schemas.microsoft.com/office/drawing/2010/main" val="0"/>
              </a:ext>
            </a:extLst>
          </a:blip>
          <a:srcRect b="19896"/>
          <a:stretch/>
        </p:blipFill>
        <p:spPr>
          <a:xfrm>
            <a:off x="0" y="1785"/>
            <a:ext cx="12192000" cy="6854431"/>
          </a:xfrm>
          <a:prstGeom prst="rect">
            <a:avLst/>
          </a:prstGeom>
        </p:spPr>
      </p:pic>
      <p:sp>
        <p:nvSpPr>
          <p:cNvPr id="62" name="Rectangle 61">
            <a:extLst>
              <a:ext uri="{FF2B5EF4-FFF2-40B4-BE49-F238E27FC236}">
                <a16:creationId xmlns:a16="http://schemas.microsoft.com/office/drawing/2014/main" id="{460933D5-E106-43C6-ABEF-BC6E74442798}"/>
              </a:ext>
            </a:extLst>
          </p:cNvPr>
          <p:cNvSpPr/>
          <p:nvPr/>
        </p:nvSpPr>
        <p:spPr>
          <a:xfrm>
            <a:off x="-1368" y="-368"/>
            <a:ext cx="12192000" cy="6854430"/>
          </a:xfrm>
          <a:prstGeom prst="rect">
            <a:avLst/>
          </a:prstGeom>
          <a:solidFill>
            <a:srgbClr val="2E2E38">
              <a:alpha val="8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399" dirty="0">
              <a:solidFill>
                <a:schemeClr val="tx1"/>
              </a:solidFill>
            </a:endParaRPr>
          </a:p>
        </p:txBody>
      </p:sp>
      <p:pic>
        <p:nvPicPr>
          <p:cNvPr id="108" name="Picture 107">
            <a:extLst>
              <a:ext uri="{FF2B5EF4-FFF2-40B4-BE49-F238E27FC236}">
                <a16:creationId xmlns:a16="http://schemas.microsoft.com/office/drawing/2014/main" id="{1FC22891-08F4-4DCB-801F-BA409F32CA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8" y="6146527"/>
            <a:ext cx="12203778" cy="709688"/>
          </a:xfrm>
          <a:prstGeom prst="rect">
            <a:avLst/>
          </a:prstGeom>
        </p:spPr>
      </p:pic>
      <p:sp>
        <p:nvSpPr>
          <p:cNvPr id="107" name="Slide Number Placeholder 4">
            <a:extLst>
              <a:ext uri="{FF2B5EF4-FFF2-40B4-BE49-F238E27FC236}">
                <a16:creationId xmlns:a16="http://schemas.microsoft.com/office/drawing/2014/main" id="{95FF2398-A825-4ADD-A197-8574AD9D46FD}"/>
              </a:ext>
            </a:extLst>
          </p:cNvPr>
          <p:cNvSpPr txBox="1">
            <a:spLocks/>
          </p:cNvSpPr>
          <p:nvPr/>
        </p:nvSpPr>
        <p:spPr>
          <a:xfrm>
            <a:off x="542618" y="6551528"/>
            <a:ext cx="662721" cy="179906"/>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a:t>2</a:t>
            </a:fld>
            <a:endParaRPr dirty="0"/>
          </a:p>
        </p:txBody>
      </p:sp>
      <p:pic>
        <p:nvPicPr>
          <p:cNvPr id="109" name="Graphic 108">
            <a:extLst>
              <a:ext uri="{FF2B5EF4-FFF2-40B4-BE49-F238E27FC236}">
                <a16:creationId xmlns:a16="http://schemas.microsoft.com/office/drawing/2014/main" id="{EB779A0D-78FC-4967-8CDD-708ED371AF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3272" y="6409507"/>
            <a:ext cx="1505797" cy="231974"/>
          </a:xfrm>
          <a:prstGeom prst="rect">
            <a:avLst/>
          </a:prstGeom>
        </p:spPr>
      </p:pic>
      <p:sp>
        <p:nvSpPr>
          <p:cNvPr id="2" name="TextBox 1">
            <a:extLst>
              <a:ext uri="{FF2B5EF4-FFF2-40B4-BE49-F238E27FC236}">
                <a16:creationId xmlns:a16="http://schemas.microsoft.com/office/drawing/2014/main" id="{FA215A3C-F69F-4DFB-9704-22917C5A7BF3}"/>
              </a:ext>
            </a:extLst>
          </p:cNvPr>
          <p:cNvSpPr txBox="1"/>
          <p:nvPr/>
        </p:nvSpPr>
        <p:spPr>
          <a:xfrm>
            <a:off x="641504" y="309355"/>
            <a:ext cx="6959883" cy="432586"/>
          </a:xfrm>
          <a:prstGeom prst="rect">
            <a:avLst/>
          </a:prstGeom>
          <a:noFill/>
        </p:spPr>
        <p:txBody>
          <a:bodyPr wrap="square" lIns="0" tIns="36557" rIns="0" bIns="0" rtlCol="0">
            <a:spAutoFit/>
          </a:bodyPr>
          <a:lstStyle/>
          <a:p>
            <a:pPr>
              <a:lnSpc>
                <a:spcPct val="85000"/>
              </a:lnSpc>
              <a:spcAft>
                <a:spcPts val="600"/>
              </a:spcAft>
              <a:buClr>
                <a:schemeClr val="accent2"/>
              </a:buClr>
              <a:buSzPct val="70000"/>
            </a:pPr>
            <a:r>
              <a:rPr lang="en-US" sz="2999" dirty="0">
                <a:solidFill>
                  <a:schemeClr val="bg1"/>
                </a:solidFill>
                <a:latin typeface="Proxima"/>
              </a:rPr>
              <a:t>About CloudThat​</a:t>
            </a:r>
            <a:endParaRPr lang="en-IN" sz="2999" dirty="0">
              <a:solidFill>
                <a:schemeClr val="bg1"/>
              </a:solidFill>
              <a:latin typeface="Proxima"/>
            </a:endParaRPr>
          </a:p>
        </p:txBody>
      </p:sp>
      <p:grpSp>
        <p:nvGrpSpPr>
          <p:cNvPr id="22" name="Group 21">
            <a:extLst>
              <a:ext uri="{FF2B5EF4-FFF2-40B4-BE49-F238E27FC236}">
                <a16:creationId xmlns:a16="http://schemas.microsoft.com/office/drawing/2014/main" id="{6A422CDB-32BC-455A-86A3-7B4BF8B7C929}"/>
              </a:ext>
            </a:extLst>
          </p:cNvPr>
          <p:cNvGrpSpPr/>
          <p:nvPr/>
        </p:nvGrpSpPr>
        <p:grpSpPr>
          <a:xfrm>
            <a:off x="687152" y="1187919"/>
            <a:ext cx="10817697" cy="1821096"/>
            <a:chOff x="641838" y="1351976"/>
            <a:chExt cx="11745547" cy="1977293"/>
          </a:xfrm>
        </p:grpSpPr>
        <p:grpSp>
          <p:nvGrpSpPr>
            <p:cNvPr id="9" name="Group 8">
              <a:extLst>
                <a:ext uri="{FF2B5EF4-FFF2-40B4-BE49-F238E27FC236}">
                  <a16:creationId xmlns:a16="http://schemas.microsoft.com/office/drawing/2014/main" id="{277F239F-FAD3-4541-8F53-6B02A7406296}"/>
                </a:ext>
              </a:extLst>
            </p:cNvPr>
            <p:cNvGrpSpPr/>
            <p:nvPr/>
          </p:nvGrpSpPr>
          <p:grpSpPr>
            <a:xfrm>
              <a:off x="641838" y="1351976"/>
              <a:ext cx="1977292" cy="1977292"/>
              <a:chOff x="4432300" y="1819275"/>
              <a:chExt cx="3276600" cy="3276600"/>
            </a:xfrm>
          </p:grpSpPr>
          <p:pic>
            <p:nvPicPr>
              <p:cNvPr id="6" name="Graphic 5">
                <a:extLst>
                  <a:ext uri="{FF2B5EF4-FFF2-40B4-BE49-F238E27FC236}">
                    <a16:creationId xmlns:a16="http://schemas.microsoft.com/office/drawing/2014/main" id="{44BCD5CE-85C4-474D-973F-BDDDDF5AF0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9450" y="1819275"/>
                <a:ext cx="3219450" cy="3219450"/>
              </a:xfrm>
              <a:prstGeom prst="rect">
                <a:avLst/>
              </a:prstGeom>
            </p:spPr>
          </p:pic>
          <p:pic>
            <p:nvPicPr>
              <p:cNvPr id="8" name="Graphic 7">
                <a:extLst>
                  <a:ext uri="{FF2B5EF4-FFF2-40B4-BE49-F238E27FC236}">
                    <a16:creationId xmlns:a16="http://schemas.microsoft.com/office/drawing/2014/main" id="{6205B3E3-4987-456D-869C-360289DAA6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32300" y="3429000"/>
                <a:ext cx="1666875" cy="1666875"/>
              </a:xfrm>
              <a:prstGeom prst="rect">
                <a:avLst/>
              </a:prstGeom>
            </p:spPr>
          </p:pic>
        </p:grpSp>
        <p:grpSp>
          <p:nvGrpSpPr>
            <p:cNvPr id="10" name="Group 9">
              <a:extLst>
                <a:ext uri="{FF2B5EF4-FFF2-40B4-BE49-F238E27FC236}">
                  <a16:creationId xmlns:a16="http://schemas.microsoft.com/office/drawing/2014/main" id="{7B837C56-64DF-460D-8632-96B4DB5AA3FD}"/>
                </a:ext>
              </a:extLst>
            </p:cNvPr>
            <p:cNvGrpSpPr/>
            <p:nvPr/>
          </p:nvGrpSpPr>
          <p:grpSpPr>
            <a:xfrm rot="5400000">
              <a:off x="3083902" y="1351976"/>
              <a:ext cx="1977292" cy="1977292"/>
              <a:chOff x="4432300" y="1819275"/>
              <a:chExt cx="3276600" cy="3276600"/>
            </a:xfrm>
          </p:grpSpPr>
          <p:pic>
            <p:nvPicPr>
              <p:cNvPr id="11" name="Graphic 10">
                <a:extLst>
                  <a:ext uri="{FF2B5EF4-FFF2-40B4-BE49-F238E27FC236}">
                    <a16:creationId xmlns:a16="http://schemas.microsoft.com/office/drawing/2014/main" id="{9E128BDE-B64B-430B-A666-92AA2840EA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9450" y="1819275"/>
                <a:ext cx="3219450" cy="3219450"/>
              </a:xfrm>
              <a:prstGeom prst="rect">
                <a:avLst/>
              </a:prstGeom>
            </p:spPr>
          </p:pic>
          <p:pic>
            <p:nvPicPr>
              <p:cNvPr id="12" name="Graphic 11">
                <a:extLst>
                  <a:ext uri="{FF2B5EF4-FFF2-40B4-BE49-F238E27FC236}">
                    <a16:creationId xmlns:a16="http://schemas.microsoft.com/office/drawing/2014/main" id="{D9AB51DF-215E-42C7-B7A1-7EBA745CDE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32300" y="3429000"/>
                <a:ext cx="1666875" cy="1666875"/>
              </a:xfrm>
              <a:prstGeom prst="rect">
                <a:avLst/>
              </a:prstGeom>
            </p:spPr>
          </p:pic>
        </p:grpSp>
        <p:grpSp>
          <p:nvGrpSpPr>
            <p:cNvPr id="13" name="Group 12">
              <a:extLst>
                <a:ext uri="{FF2B5EF4-FFF2-40B4-BE49-F238E27FC236}">
                  <a16:creationId xmlns:a16="http://schemas.microsoft.com/office/drawing/2014/main" id="{83B91D92-2746-4F9B-B84D-7C92645F515B}"/>
                </a:ext>
              </a:extLst>
            </p:cNvPr>
            <p:cNvGrpSpPr/>
            <p:nvPr/>
          </p:nvGrpSpPr>
          <p:grpSpPr>
            <a:xfrm rot="10800000">
              <a:off x="5525966" y="1351977"/>
              <a:ext cx="1977292" cy="1977292"/>
              <a:chOff x="4432300" y="1819275"/>
              <a:chExt cx="3276600" cy="3276600"/>
            </a:xfrm>
          </p:grpSpPr>
          <p:pic>
            <p:nvPicPr>
              <p:cNvPr id="14" name="Graphic 13">
                <a:extLst>
                  <a:ext uri="{FF2B5EF4-FFF2-40B4-BE49-F238E27FC236}">
                    <a16:creationId xmlns:a16="http://schemas.microsoft.com/office/drawing/2014/main" id="{A9B9DC75-6652-45F2-8642-C31D97DDFF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9450" y="1819275"/>
                <a:ext cx="3219450" cy="3219450"/>
              </a:xfrm>
              <a:prstGeom prst="rect">
                <a:avLst/>
              </a:prstGeom>
            </p:spPr>
          </p:pic>
          <p:pic>
            <p:nvPicPr>
              <p:cNvPr id="15" name="Graphic 14">
                <a:extLst>
                  <a:ext uri="{FF2B5EF4-FFF2-40B4-BE49-F238E27FC236}">
                    <a16:creationId xmlns:a16="http://schemas.microsoft.com/office/drawing/2014/main" id="{55560EE1-21CF-45B4-8B64-3A5DB6C44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32300" y="3429000"/>
                <a:ext cx="1666875" cy="1666875"/>
              </a:xfrm>
              <a:prstGeom prst="rect">
                <a:avLst/>
              </a:prstGeom>
            </p:spPr>
          </p:pic>
        </p:grpSp>
        <p:grpSp>
          <p:nvGrpSpPr>
            <p:cNvPr id="16" name="Group 15">
              <a:extLst>
                <a:ext uri="{FF2B5EF4-FFF2-40B4-BE49-F238E27FC236}">
                  <a16:creationId xmlns:a16="http://schemas.microsoft.com/office/drawing/2014/main" id="{9A7610D7-3A08-4BFE-AAB2-BA046805DD93}"/>
                </a:ext>
              </a:extLst>
            </p:cNvPr>
            <p:cNvGrpSpPr/>
            <p:nvPr/>
          </p:nvGrpSpPr>
          <p:grpSpPr>
            <a:xfrm rot="16200000">
              <a:off x="7968030" y="1351976"/>
              <a:ext cx="1977292" cy="1977292"/>
              <a:chOff x="4432300" y="1819275"/>
              <a:chExt cx="3276600" cy="3276600"/>
            </a:xfrm>
          </p:grpSpPr>
          <p:pic>
            <p:nvPicPr>
              <p:cNvPr id="17" name="Graphic 16">
                <a:extLst>
                  <a:ext uri="{FF2B5EF4-FFF2-40B4-BE49-F238E27FC236}">
                    <a16:creationId xmlns:a16="http://schemas.microsoft.com/office/drawing/2014/main" id="{738A2F38-F9E7-4800-A818-EC295E1F1C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9450" y="1819275"/>
                <a:ext cx="3219450" cy="3219450"/>
              </a:xfrm>
              <a:prstGeom prst="rect">
                <a:avLst/>
              </a:prstGeom>
            </p:spPr>
          </p:pic>
          <p:pic>
            <p:nvPicPr>
              <p:cNvPr id="18" name="Graphic 17">
                <a:extLst>
                  <a:ext uri="{FF2B5EF4-FFF2-40B4-BE49-F238E27FC236}">
                    <a16:creationId xmlns:a16="http://schemas.microsoft.com/office/drawing/2014/main" id="{64FFE653-9A08-488A-8BF0-D9BC880B39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32300" y="3429000"/>
                <a:ext cx="1666875" cy="1666875"/>
              </a:xfrm>
              <a:prstGeom prst="rect">
                <a:avLst/>
              </a:prstGeom>
            </p:spPr>
          </p:pic>
        </p:grpSp>
        <p:grpSp>
          <p:nvGrpSpPr>
            <p:cNvPr id="19" name="Group 18">
              <a:extLst>
                <a:ext uri="{FF2B5EF4-FFF2-40B4-BE49-F238E27FC236}">
                  <a16:creationId xmlns:a16="http://schemas.microsoft.com/office/drawing/2014/main" id="{280804ED-1CD3-4267-B6B0-247143000B52}"/>
                </a:ext>
              </a:extLst>
            </p:cNvPr>
            <p:cNvGrpSpPr/>
            <p:nvPr/>
          </p:nvGrpSpPr>
          <p:grpSpPr>
            <a:xfrm>
              <a:off x="10410093" y="1351976"/>
              <a:ext cx="1977292" cy="1977292"/>
              <a:chOff x="4432300" y="1819275"/>
              <a:chExt cx="3276600" cy="3276600"/>
            </a:xfrm>
          </p:grpSpPr>
          <p:pic>
            <p:nvPicPr>
              <p:cNvPr id="20" name="Graphic 19">
                <a:extLst>
                  <a:ext uri="{FF2B5EF4-FFF2-40B4-BE49-F238E27FC236}">
                    <a16:creationId xmlns:a16="http://schemas.microsoft.com/office/drawing/2014/main" id="{219E140A-17DE-497C-A7E9-4AF997F678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9450" y="1819275"/>
                <a:ext cx="3219450" cy="3219450"/>
              </a:xfrm>
              <a:prstGeom prst="rect">
                <a:avLst/>
              </a:prstGeom>
            </p:spPr>
          </p:pic>
          <p:pic>
            <p:nvPicPr>
              <p:cNvPr id="21" name="Graphic 20">
                <a:extLst>
                  <a:ext uri="{FF2B5EF4-FFF2-40B4-BE49-F238E27FC236}">
                    <a16:creationId xmlns:a16="http://schemas.microsoft.com/office/drawing/2014/main" id="{FC35C143-3A46-4B8D-9778-CFB52FF0C7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32300" y="3429000"/>
                <a:ext cx="1666875" cy="1666875"/>
              </a:xfrm>
              <a:prstGeom prst="rect">
                <a:avLst/>
              </a:prstGeom>
            </p:spPr>
          </p:pic>
        </p:grpSp>
      </p:grpSp>
      <p:sp>
        <p:nvSpPr>
          <p:cNvPr id="24" name="TextBox 23">
            <a:extLst>
              <a:ext uri="{FF2B5EF4-FFF2-40B4-BE49-F238E27FC236}">
                <a16:creationId xmlns:a16="http://schemas.microsoft.com/office/drawing/2014/main" id="{62DFAED8-EE8E-4FB9-9CED-A8285CFC14F5}"/>
              </a:ext>
            </a:extLst>
          </p:cNvPr>
          <p:cNvSpPr txBox="1"/>
          <p:nvPr/>
        </p:nvSpPr>
        <p:spPr>
          <a:xfrm>
            <a:off x="873980" y="2076865"/>
            <a:ext cx="1364294" cy="645995"/>
          </a:xfrm>
          <a:prstGeom prst="rect">
            <a:avLst/>
          </a:prstGeom>
          <a:noFill/>
        </p:spPr>
        <p:txBody>
          <a:bodyPr wrap="square">
            <a:spAutoFit/>
          </a:bodyPr>
          <a:lstStyle/>
          <a:p>
            <a:pPr algn="ctr"/>
            <a:r>
              <a:rPr lang="en-IN" sz="1799" dirty="0">
                <a:solidFill>
                  <a:schemeClr val="bg1"/>
                </a:solidFill>
                <a:latin typeface="Calibri" panose="020F0502020204030204" pitchFamily="34" charset="0"/>
                <a:cs typeface="Calibri" panose="020F0502020204030204" pitchFamily="34" charset="0"/>
              </a:rPr>
              <a:t>Years in Business</a:t>
            </a:r>
          </a:p>
        </p:txBody>
      </p:sp>
      <p:sp>
        <p:nvSpPr>
          <p:cNvPr id="25" name="TextBox 24">
            <a:extLst>
              <a:ext uri="{FF2B5EF4-FFF2-40B4-BE49-F238E27FC236}">
                <a16:creationId xmlns:a16="http://schemas.microsoft.com/office/drawing/2014/main" id="{1D913DED-E821-49A9-A26D-E6E336D1B2DB}"/>
              </a:ext>
            </a:extLst>
          </p:cNvPr>
          <p:cNvSpPr txBox="1"/>
          <p:nvPr/>
        </p:nvSpPr>
        <p:spPr>
          <a:xfrm>
            <a:off x="3157295" y="2120802"/>
            <a:ext cx="1364294" cy="645995"/>
          </a:xfrm>
          <a:prstGeom prst="rect">
            <a:avLst/>
          </a:prstGeom>
          <a:noFill/>
        </p:spPr>
        <p:txBody>
          <a:bodyPr wrap="square">
            <a:spAutoFit/>
          </a:bodyPr>
          <a:lstStyle/>
          <a:p>
            <a:pPr algn="ctr"/>
            <a:r>
              <a:rPr lang="en-IN" sz="1799" dirty="0">
                <a:solidFill>
                  <a:schemeClr val="bg1"/>
                </a:solidFill>
                <a:latin typeface="Calibri" panose="020F0502020204030204" pitchFamily="34" charset="0"/>
                <a:cs typeface="Calibri" panose="020F0502020204030204" pitchFamily="34" charset="0"/>
              </a:rPr>
              <a:t>Professional Trained</a:t>
            </a:r>
          </a:p>
        </p:txBody>
      </p:sp>
      <p:sp>
        <p:nvSpPr>
          <p:cNvPr id="27" name="TextBox 26">
            <a:extLst>
              <a:ext uri="{FF2B5EF4-FFF2-40B4-BE49-F238E27FC236}">
                <a16:creationId xmlns:a16="http://schemas.microsoft.com/office/drawing/2014/main" id="{09009C08-E529-4398-BB19-0C2185E0F271}"/>
              </a:ext>
            </a:extLst>
          </p:cNvPr>
          <p:cNvSpPr txBox="1"/>
          <p:nvPr/>
        </p:nvSpPr>
        <p:spPr>
          <a:xfrm>
            <a:off x="5326664" y="2076864"/>
            <a:ext cx="1443384" cy="641532"/>
          </a:xfrm>
          <a:prstGeom prst="rect">
            <a:avLst/>
          </a:prstGeom>
          <a:noFill/>
        </p:spPr>
        <p:txBody>
          <a:bodyPr wrap="square">
            <a:spAutoFit/>
          </a:bodyPr>
          <a:lstStyle/>
          <a:p>
            <a:pPr algn="ctr"/>
            <a:r>
              <a:rPr lang="en-IN" sz="1799" dirty="0">
                <a:solidFill>
                  <a:schemeClr val="bg1"/>
                </a:solidFill>
                <a:latin typeface="Calibri" panose="020F0502020204030204" pitchFamily="34" charset="0"/>
                <a:cs typeface="Calibri" panose="020F0502020204030204" pitchFamily="34" charset="0"/>
              </a:rPr>
              <a:t>Corporates Trained</a:t>
            </a:r>
          </a:p>
        </p:txBody>
      </p:sp>
      <p:sp>
        <p:nvSpPr>
          <p:cNvPr id="29" name="TextBox 28">
            <a:extLst>
              <a:ext uri="{FF2B5EF4-FFF2-40B4-BE49-F238E27FC236}">
                <a16:creationId xmlns:a16="http://schemas.microsoft.com/office/drawing/2014/main" id="{878ACA63-AB22-4BED-B794-7023B0D688FA}"/>
              </a:ext>
            </a:extLst>
          </p:cNvPr>
          <p:cNvSpPr txBox="1"/>
          <p:nvPr/>
        </p:nvSpPr>
        <p:spPr>
          <a:xfrm>
            <a:off x="7475103" y="2076865"/>
            <a:ext cx="1710250" cy="645995"/>
          </a:xfrm>
          <a:prstGeom prst="rect">
            <a:avLst/>
          </a:prstGeom>
          <a:noFill/>
        </p:spPr>
        <p:txBody>
          <a:bodyPr wrap="square">
            <a:spAutoFit/>
          </a:bodyPr>
          <a:lstStyle/>
          <a:p>
            <a:pPr algn="ctr"/>
            <a:r>
              <a:rPr lang="en-IN" sz="1799" dirty="0">
                <a:solidFill>
                  <a:schemeClr val="bg1"/>
                </a:solidFill>
                <a:latin typeface="Calibri" panose="020F0502020204030204" pitchFamily="34" charset="0"/>
                <a:cs typeface="Calibri" panose="020F0502020204030204" pitchFamily="34" charset="0"/>
              </a:rPr>
              <a:t>Projects Delivered</a:t>
            </a:r>
          </a:p>
        </p:txBody>
      </p:sp>
      <p:sp>
        <p:nvSpPr>
          <p:cNvPr id="31" name="TextBox 30">
            <a:extLst>
              <a:ext uri="{FF2B5EF4-FFF2-40B4-BE49-F238E27FC236}">
                <a16:creationId xmlns:a16="http://schemas.microsoft.com/office/drawing/2014/main" id="{217457D9-784E-4D3A-805C-52A27A01A597}"/>
              </a:ext>
            </a:extLst>
          </p:cNvPr>
          <p:cNvSpPr txBox="1"/>
          <p:nvPr/>
        </p:nvSpPr>
        <p:spPr>
          <a:xfrm>
            <a:off x="9762836" y="2076865"/>
            <a:ext cx="1710250" cy="645995"/>
          </a:xfrm>
          <a:prstGeom prst="rect">
            <a:avLst/>
          </a:prstGeom>
          <a:noFill/>
        </p:spPr>
        <p:txBody>
          <a:bodyPr wrap="square">
            <a:spAutoFit/>
          </a:bodyPr>
          <a:lstStyle/>
          <a:p>
            <a:pPr algn="ctr"/>
            <a:r>
              <a:rPr lang="en-IN" sz="1799" dirty="0">
                <a:solidFill>
                  <a:schemeClr val="bg1"/>
                </a:solidFill>
                <a:latin typeface="Calibri" panose="020F0502020204030204" pitchFamily="34" charset="0"/>
                <a:cs typeface="Calibri" panose="020F0502020204030204" pitchFamily="34" charset="0"/>
              </a:rPr>
              <a:t>Cloud Certifications</a:t>
            </a:r>
          </a:p>
        </p:txBody>
      </p:sp>
      <p:sp>
        <p:nvSpPr>
          <p:cNvPr id="33" name="TextBox 32">
            <a:extLst>
              <a:ext uri="{FF2B5EF4-FFF2-40B4-BE49-F238E27FC236}">
                <a16:creationId xmlns:a16="http://schemas.microsoft.com/office/drawing/2014/main" id="{72894058-18E7-4E80-8115-46B1E6B3716F}"/>
              </a:ext>
            </a:extLst>
          </p:cNvPr>
          <p:cNvSpPr txBox="1"/>
          <p:nvPr/>
        </p:nvSpPr>
        <p:spPr>
          <a:xfrm>
            <a:off x="3056632" y="1604576"/>
            <a:ext cx="1706832" cy="553710"/>
          </a:xfrm>
          <a:prstGeom prst="rect">
            <a:avLst/>
          </a:prstGeom>
          <a:noFill/>
        </p:spPr>
        <p:txBody>
          <a:bodyPr wrap="square">
            <a:spAutoFit/>
          </a:bodyPr>
          <a:lstStyle/>
          <a:p>
            <a:pPr algn="ctr"/>
            <a:r>
              <a:rPr lang="en-IN" sz="2999" b="1" dirty="0">
                <a:solidFill>
                  <a:schemeClr val="bg1"/>
                </a:solidFill>
                <a:latin typeface="Calibri" panose="020F0502020204030204" pitchFamily="34" charset="0"/>
                <a:cs typeface="Calibri" panose="020F0502020204030204" pitchFamily="34" charset="0"/>
              </a:rPr>
              <a:t>350k+</a:t>
            </a:r>
          </a:p>
        </p:txBody>
      </p:sp>
      <p:sp>
        <p:nvSpPr>
          <p:cNvPr id="34" name="TextBox 33">
            <a:extLst>
              <a:ext uri="{FF2B5EF4-FFF2-40B4-BE49-F238E27FC236}">
                <a16:creationId xmlns:a16="http://schemas.microsoft.com/office/drawing/2014/main" id="{134A622F-076B-4380-A74D-41DC7D00D0D6}"/>
              </a:ext>
            </a:extLst>
          </p:cNvPr>
          <p:cNvSpPr txBox="1"/>
          <p:nvPr/>
        </p:nvSpPr>
        <p:spPr>
          <a:xfrm>
            <a:off x="806408" y="1585299"/>
            <a:ext cx="1706832" cy="553710"/>
          </a:xfrm>
          <a:prstGeom prst="rect">
            <a:avLst/>
          </a:prstGeom>
          <a:noFill/>
        </p:spPr>
        <p:txBody>
          <a:bodyPr wrap="square">
            <a:spAutoFit/>
          </a:bodyPr>
          <a:lstStyle/>
          <a:p>
            <a:pPr algn="ctr"/>
            <a:r>
              <a:rPr lang="en-IN" sz="2999" b="1" dirty="0">
                <a:solidFill>
                  <a:schemeClr val="bg1"/>
                </a:solidFill>
                <a:latin typeface="Calibri" panose="020F0502020204030204" pitchFamily="34" charset="0"/>
                <a:cs typeface="Calibri" panose="020F0502020204030204" pitchFamily="34" charset="0"/>
              </a:rPr>
              <a:t>9+</a:t>
            </a:r>
          </a:p>
        </p:txBody>
      </p:sp>
      <p:sp>
        <p:nvSpPr>
          <p:cNvPr id="35" name="TextBox 34">
            <a:extLst>
              <a:ext uri="{FF2B5EF4-FFF2-40B4-BE49-F238E27FC236}">
                <a16:creationId xmlns:a16="http://schemas.microsoft.com/office/drawing/2014/main" id="{57BFE457-25E2-46F1-8E71-2C0844B34F1F}"/>
              </a:ext>
            </a:extLst>
          </p:cNvPr>
          <p:cNvSpPr txBox="1"/>
          <p:nvPr/>
        </p:nvSpPr>
        <p:spPr>
          <a:xfrm>
            <a:off x="7498130" y="1585299"/>
            <a:ext cx="1706832" cy="553710"/>
          </a:xfrm>
          <a:prstGeom prst="rect">
            <a:avLst/>
          </a:prstGeom>
          <a:noFill/>
        </p:spPr>
        <p:txBody>
          <a:bodyPr wrap="square">
            <a:spAutoFit/>
          </a:bodyPr>
          <a:lstStyle/>
          <a:p>
            <a:pPr algn="ctr"/>
            <a:r>
              <a:rPr lang="en-IN" sz="2999" b="1" dirty="0">
                <a:solidFill>
                  <a:schemeClr val="bg1"/>
                </a:solidFill>
                <a:latin typeface="Calibri" panose="020F0502020204030204" pitchFamily="34" charset="0"/>
                <a:cs typeface="Calibri" panose="020F0502020204030204" pitchFamily="34" charset="0"/>
              </a:rPr>
              <a:t>100+</a:t>
            </a:r>
          </a:p>
        </p:txBody>
      </p:sp>
      <p:sp>
        <p:nvSpPr>
          <p:cNvPr id="36" name="TextBox 35">
            <a:extLst>
              <a:ext uri="{FF2B5EF4-FFF2-40B4-BE49-F238E27FC236}">
                <a16:creationId xmlns:a16="http://schemas.microsoft.com/office/drawing/2014/main" id="{FCD00F62-6ABD-436D-9C40-2AB9F200C24E}"/>
              </a:ext>
            </a:extLst>
          </p:cNvPr>
          <p:cNvSpPr txBox="1"/>
          <p:nvPr/>
        </p:nvSpPr>
        <p:spPr>
          <a:xfrm>
            <a:off x="5267952" y="1604576"/>
            <a:ext cx="1706832" cy="553710"/>
          </a:xfrm>
          <a:prstGeom prst="rect">
            <a:avLst/>
          </a:prstGeom>
          <a:noFill/>
        </p:spPr>
        <p:txBody>
          <a:bodyPr wrap="square">
            <a:spAutoFit/>
          </a:bodyPr>
          <a:lstStyle/>
          <a:p>
            <a:pPr algn="ctr"/>
            <a:r>
              <a:rPr lang="en-IN" sz="2999" b="1" dirty="0">
                <a:solidFill>
                  <a:schemeClr val="bg1"/>
                </a:solidFill>
                <a:latin typeface="Calibri" panose="020F0502020204030204" pitchFamily="34" charset="0"/>
                <a:cs typeface="Calibri" panose="020F0502020204030204" pitchFamily="34" charset="0"/>
              </a:rPr>
              <a:t>100+</a:t>
            </a:r>
          </a:p>
        </p:txBody>
      </p:sp>
      <p:sp>
        <p:nvSpPr>
          <p:cNvPr id="37" name="TextBox 36">
            <a:extLst>
              <a:ext uri="{FF2B5EF4-FFF2-40B4-BE49-F238E27FC236}">
                <a16:creationId xmlns:a16="http://schemas.microsoft.com/office/drawing/2014/main" id="{506FC1BC-C006-43BF-9275-E3C9785E53B0}"/>
              </a:ext>
            </a:extLst>
          </p:cNvPr>
          <p:cNvSpPr txBox="1"/>
          <p:nvPr/>
        </p:nvSpPr>
        <p:spPr>
          <a:xfrm>
            <a:off x="9802255" y="1604576"/>
            <a:ext cx="1706832" cy="553710"/>
          </a:xfrm>
          <a:prstGeom prst="rect">
            <a:avLst/>
          </a:prstGeom>
          <a:noFill/>
        </p:spPr>
        <p:txBody>
          <a:bodyPr wrap="square">
            <a:spAutoFit/>
          </a:bodyPr>
          <a:lstStyle/>
          <a:p>
            <a:pPr algn="ctr"/>
            <a:r>
              <a:rPr lang="en-IN" sz="2999" b="1" dirty="0">
                <a:solidFill>
                  <a:schemeClr val="bg1"/>
                </a:solidFill>
                <a:latin typeface="Calibri" panose="020F0502020204030204" pitchFamily="34" charset="0"/>
                <a:cs typeface="Calibri" panose="020F0502020204030204" pitchFamily="34" charset="0"/>
              </a:rPr>
              <a:t>350+</a:t>
            </a:r>
          </a:p>
        </p:txBody>
      </p:sp>
      <p:sp>
        <p:nvSpPr>
          <p:cNvPr id="41" name="TextBox 40">
            <a:extLst>
              <a:ext uri="{FF2B5EF4-FFF2-40B4-BE49-F238E27FC236}">
                <a16:creationId xmlns:a16="http://schemas.microsoft.com/office/drawing/2014/main" id="{C817608B-ED67-435C-8F02-B0B72B0D11FC}"/>
              </a:ext>
            </a:extLst>
          </p:cNvPr>
          <p:cNvSpPr txBox="1"/>
          <p:nvPr/>
        </p:nvSpPr>
        <p:spPr>
          <a:xfrm>
            <a:off x="757128" y="3406394"/>
            <a:ext cx="1958082" cy="1399654"/>
          </a:xfrm>
          <a:prstGeom prst="rect">
            <a:avLst/>
          </a:prstGeom>
          <a:noFill/>
        </p:spPr>
        <p:txBody>
          <a:bodyPr wrap="square">
            <a:spAutoFit/>
          </a:bodyPr>
          <a:lstStyle/>
          <a:p>
            <a:r>
              <a:rPr lang="en-US" sz="1699" dirty="0">
                <a:solidFill>
                  <a:schemeClr val="bg1"/>
                </a:solidFill>
                <a:latin typeface="Calibri" panose="020F0502020204030204" pitchFamily="34" charset="0"/>
                <a:cs typeface="Calibri" panose="020F0502020204030204" pitchFamily="34" charset="0"/>
              </a:rPr>
              <a:t>Leader in Training and Consulting on Cloud, Security, AI/ML, IoT and DevOps</a:t>
            </a:r>
          </a:p>
        </p:txBody>
      </p:sp>
      <p:sp>
        <p:nvSpPr>
          <p:cNvPr id="42" name="TextBox 41">
            <a:extLst>
              <a:ext uri="{FF2B5EF4-FFF2-40B4-BE49-F238E27FC236}">
                <a16:creationId xmlns:a16="http://schemas.microsoft.com/office/drawing/2014/main" id="{3B4904F7-B241-4287-91AE-089ECBB96B49}"/>
              </a:ext>
            </a:extLst>
          </p:cNvPr>
          <p:cNvSpPr txBox="1"/>
          <p:nvPr/>
        </p:nvSpPr>
        <p:spPr>
          <a:xfrm>
            <a:off x="2923792" y="3406394"/>
            <a:ext cx="2023737" cy="1138180"/>
          </a:xfrm>
          <a:prstGeom prst="rect">
            <a:avLst/>
          </a:prstGeom>
          <a:noFill/>
        </p:spPr>
        <p:txBody>
          <a:bodyPr wrap="square">
            <a:spAutoFit/>
          </a:bodyPr>
          <a:lstStyle/>
          <a:p>
            <a:r>
              <a:rPr lang="en-US" sz="1699" dirty="0">
                <a:solidFill>
                  <a:schemeClr val="bg1"/>
                </a:solidFill>
                <a:latin typeface="Calibri" panose="020F0502020204030204" pitchFamily="34" charset="0"/>
                <a:cs typeface="Calibri" panose="020F0502020204030204" pitchFamily="34" charset="0"/>
              </a:rPr>
              <a:t>Trained over </a:t>
            </a:r>
            <a:br>
              <a:rPr lang="en-US" sz="1699" dirty="0">
                <a:solidFill>
                  <a:schemeClr val="bg1"/>
                </a:solidFill>
                <a:latin typeface="Calibri" panose="020F0502020204030204" pitchFamily="34" charset="0"/>
                <a:cs typeface="Calibri" panose="020F0502020204030204" pitchFamily="34" charset="0"/>
              </a:rPr>
            </a:br>
            <a:r>
              <a:rPr lang="en-US" sz="1699" dirty="0">
                <a:solidFill>
                  <a:schemeClr val="bg1"/>
                </a:solidFill>
                <a:latin typeface="Calibri" panose="020F0502020204030204" pitchFamily="34" charset="0"/>
                <a:cs typeface="Calibri" panose="020F0502020204030204" pitchFamily="34" charset="0"/>
              </a:rPr>
              <a:t>350k+ professionals across technologies and geographies</a:t>
            </a:r>
          </a:p>
        </p:txBody>
      </p:sp>
      <p:sp>
        <p:nvSpPr>
          <p:cNvPr id="43" name="TextBox 42">
            <a:extLst>
              <a:ext uri="{FF2B5EF4-FFF2-40B4-BE49-F238E27FC236}">
                <a16:creationId xmlns:a16="http://schemas.microsoft.com/office/drawing/2014/main" id="{C3248B13-D457-45CE-B2E2-42E3849B7837}"/>
              </a:ext>
            </a:extLst>
          </p:cNvPr>
          <p:cNvSpPr txBox="1"/>
          <p:nvPr/>
        </p:nvSpPr>
        <p:spPr>
          <a:xfrm>
            <a:off x="5267951" y="3406394"/>
            <a:ext cx="2023736" cy="1138180"/>
          </a:xfrm>
          <a:prstGeom prst="rect">
            <a:avLst/>
          </a:prstGeom>
          <a:noFill/>
        </p:spPr>
        <p:txBody>
          <a:bodyPr wrap="square">
            <a:spAutoFit/>
          </a:bodyPr>
          <a:lstStyle/>
          <a:p>
            <a:r>
              <a:rPr lang="en-US" sz="1699" dirty="0">
                <a:solidFill>
                  <a:schemeClr val="bg1"/>
                </a:solidFill>
                <a:latin typeface="Calibri" panose="020F0502020204030204" pitchFamily="34" charset="0"/>
                <a:cs typeface="Calibri" panose="020F0502020204030204" pitchFamily="34" charset="0"/>
              </a:rPr>
              <a:t>Proven track record of training delivery for all stages of employee lifecycle</a:t>
            </a:r>
          </a:p>
        </p:txBody>
      </p:sp>
      <p:sp>
        <p:nvSpPr>
          <p:cNvPr id="46" name="TextBox 45">
            <a:extLst>
              <a:ext uri="{FF2B5EF4-FFF2-40B4-BE49-F238E27FC236}">
                <a16:creationId xmlns:a16="http://schemas.microsoft.com/office/drawing/2014/main" id="{A721ADE0-14D1-49C7-966B-B23897407FD1}"/>
              </a:ext>
            </a:extLst>
          </p:cNvPr>
          <p:cNvSpPr txBox="1"/>
          <p:nvPr/>
        </p:nvSpPr>
        <p:spPr>
          <a:xfrm>
            <a:off x="7533835" y="3406394"/>
            <a:ext cx="2591781" cy="1399654"/>
          </a:xfrm>
          <a:prstGeom prst="rect">
            <a:avLst/>
          </a:prstGeom>
          <a:noFill/>
        </p:spPr>
        <p:txBody>
          <a:bodyPr wrap="square">
            <a:spAutoFit/>
          </a:bodyPr>
          <a:lstStyle/>
          <a:p>
            <a:r>
              <a:rPr lang="en-US" sz="1699" dirty="0">
                <a:solidFill>
                  <a:schemeClr val="bg1"/>
                </a:solidFill>
                <a:latin typeface="Calibri" panose="020F0502020204030204" pitchFamily="34" charset="0"/>
                <a:cs typeface="Calibri" panose="020F0502020204030204" pitchFamily="34" charset="0"/>
              </a:rPr>
              <a:t>Strong team of </a:t>
            </a:r>
            <a:br>
              <a:rPr lang="en-US" sz="1699" dirty="0">
                <a:solidFill>
                  <a:schemeClr val="bg1"/>
                </a:solidFill>
                <a:latin typeface="Calibri" panose="020F0502020204030204" pitchFamily="34" charset="0"/>
                <a:cs typeface="Calibri" panose="020F0502020204030204" pitchFamily="34" charset="0"/>
              </a:rPr>
            </a:br>
            <a:r>
              <a:rPr lang="en-US" sz="1699" dirty="0">
                <a:solidFill>
                  <a:schemeClr val="bg1"/>
                </a:solidFill>
                <a:latin typeface="Calibri" panose="020F0502020204030204" pitchFamily="34" charset="0"/>
                <a:cs typeface="Calibri" panose="020F0502020204030204" pitchFamily="34" charset="0"/>
              </a:rPr>
              <a:t>125+ certified cloud</a:t>
            </a:r>
            <a:br>
              <a:rPr lang="en-US" sz="1699" dirty="0">
                <a:solidFill>
                  <a:schemeClr val="bg1"/>
                </a:solidFill>
                <a:latin typeface="Calibri" panose="020F0502020204030204" pitchFamily="34" charset="0"/>
                <a:cs typeface="Calibri" panose="020F0502020204030204" pitchFamily="34" charset="0"/>
              </a:rPr>
            </a:br>
            <a:r>
              <a:rPr lang="en-US" sz="1699" dirty="0">
                <a:solidFill>
                  <a:schemeClr val="bg1"/>
                </a:solidFill>
                <a:latin typeface="Calibri" panose="020F0502020204030204" pitchFamily="34" charset="0"/>
                <a:cs typeface="Calibri" panose="020F0502020204030204" pitchFamily="34" charset="0"/>
              </a:rPr>
              <a:t>experts with </a:t>
            </a:r>
          </a:p>
          <a:p>
            <a:r>
              <a:rPr lang="en-US" sz="1699" dirty="0">
                <a:solidFill>
                  <a:schemeClr val="bg1"/>
                </a:solidFill>
                <a:latin typeface="Calibri" panose="020F0502020204030204" pitchFamily="34" charset="0"/>
                <a:cs typeface="Calibri" panose="020F0502020204030204" pitchFamily="34" charset="0"/>
              </a:rPr>
              <a:t>industry consulting experience</a:t>
            </a:r>
          </a:p>
        </p:txBody>
      </p:sp>
      <p:sp>
        <p:nvSpPr>
          <p:cNvPr id="47" name="TextBox 46">
            <a:extLst>
              <a:ext uri="{FF2B5EF4-FFF2-40B4-BE49-F238E27FC236}">
                <a16:creationId xmlns:a16="http://schemas.microsoft.com/office/drawing/2014/main" id="{779BC434-5B4D-4011-984C-684E533CDB50}"/>
              </a:ext>
            </a:extLst>
          </p:cNvPr>
          <p:cNvSpPr txBox="1"/>
          <p:nvPr/>
        </p:nvSpPr>
        <p:spPr>
          <a:xfrm>
            <a:off x="9820349" y="3406394"/>
            <a:ext cx="1918138" cy="1399654"/>
          </a:xfrm>
          <a:prstGeom prst="rect">
            <a:avLst/>
          </a:prstGeom>
          <a:noFill/>
        </p:spPr>
        <p:txBody>
          <a:bodyPr wrap="square">
            <a:spAutoFit/>
          </a:bodyPr>
          <a:lstStyle/>
          <a:p>
            <a:r>
              <a:rPr lang="en-US" sz="1699" dirty="0">
                <a:solidFill>
                  <a:schemeClr val="bg1"/>
                </a:solidFill>
                <a:latin typeface="Calibri" panose="020F0502020204030204" pitchFamily="34" charset="0"/>
                <a:cs typeface="Calibri" panose="020F0502020204030204" pitchFamily="34" charset="0"/>
              </a:rPr>
              <a:t>Robust consulting division brings industry prospective to training delivery</a:t>
            </a:r>
          </a:p>
        </p:txBody>
      </p:sp>
      <p:sp>
        <p:nvSpPr>
          <p:cNvPr id="61" name="Line 10">
            <a:extLst>
              <a:ext uri="{FF2B5EF4-FFF2-40B4-BE49-F238E27FC236}">
                <a16:creationId xmlns:a16="http://schemas.microsoft.com/office/drawing/2014/main" id="{0566A23C-E923-4DD7-A101-A1CAE935473B}"/>
              </a:ext>
            </a:extLst>
          </p:cNvPr>
          <p:cNvSpPr>
            <a:spLocks noChangeShapeType="1"/>
          </p:cNvSpPr>
          <p:nvPr/>
        </p:nvSpPr>
        <p:spPr bwMode="auto">
          <a:xfrm>
            <a:off x="609600" y="909062"/>
            <a:ext cx="10972798" cy="0"/>
          </a:xfrm>
          <a:prstGeom prst="line">
            <a:avLst/>
          </a:prstGeom>
          <a:noFill/>
          <a:ln w="9525">
            <a:solidFill>
              <a:srgbClr val="C4C4CD"/>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dirty="0">
              <a:solidFill>
                <a:schemeClr val="bg1"/>
              </a:solidFill>
            </a:endParaRPr>
          </a:p>
        </p:txBody>
      </p:sp>
      <p:grpSp>
        <p:nvGrpSpPr>
          <p:cNvPr id="23" name="Group 22">
            <a:extLst>
              <a:ext uri="{FF2B5EF4-FFF2-40B4-BE49-F238E27FC236}">
                <a16:creationId xmlns:a16="http://schemas.microsoft.com/office/drawing/2014/main" id="{EC544B89-9EE2-487A-85FC-3555113E030A}"/>
              </a:ext>
            </a:extLst>
          </p:cNvPr>
          <p:cNvGrpSpPr/>
          <p:nvPr/>
        </p:nvGrpSpPr>
        <p:grpSpPr>
          <a:xfrm>
            <a:off x="1751380" y="4901698"/>
            <a:ext cx="8657476" cy="1159187"/>
            <a:chOff x="2269673" y="5152169"/>
            <a:chExt cx="7525029" cy="1007559"/>
          </a:xfrm>
        </p:grpSpPr>
        <p:sp>
          <p:nvSpPr>
            <p:cNvPr id="57" name="Rectangle 56">
              <a:extLst>
                <a:ext uri="{FF2B5EF4-FFF2-40B4-BE49-F238E27FC236}">
                  <a16:creationId xmlns:a16="http://schemas.microsoft.com/office/drawing/2014/main" id="{25D6071E-4EDC-4FCC-A457-204FEB20C559}"/>
                </a:ext>
              </a:extLst>
            </p:cNvPr>
            <p:cNvSpPr/>
            <p:nvPr/>
          </p:nvSpPr>
          <p:spPr>
            <a:xfrm>
              <a:off x="3107300" y="5152169"/>
              <a:ext cx="5913964" cy="1007559"/>
            </a:xfrm>
            <a:prstGeom prst="rect">
              <a:avLst/>
            </a:prstGeom>
            <a:noFill/>
            <a:ln w="9525">
              <a:solidFill>
                <a:srgbClr val="F156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pic>
          <p:nvPicPr>
            <p:cNvPr id="56" name="Picture 55">
              <a:extLst>
                <a:ext uri="{FF2B5EF4-FFF2-40B4-BE49-F238E27FC236}">
                  <a16:creationId xmlns:a16="http://schemas.microsoft.com/office/drawing/2014/main" id="{B111FCDC-3ABC-4566-BFFB-A120D0C6FF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0785" y="5234697"/>
              <a:ext cx="2449163" cy="826995"/>
            </a:xfrm>
            <a:prstGeom prst="rect">
              <a:avLst/>
            </a:prstGeom>
          </p:spPr>
        </p:pic>
        <p:grpSp>
          <p:nvGrpSpPr>
            <p:cNvPr id="5" name="Group 4">
              <a:extLst>
                <a:ext uri="{FF2B5EF4-FFF2-40B4-BE49-F238E27FC236}">
                  <a16:creationId xmlns:a16="http://schemas.microsoft.com/office/drawing/2014/main" id="{B12B9FE9-C3FC-4CCD-A26C-D860FBE0B242}"/>
                </a:ext>
              </a:extLst>
            </p:cNvPr>
            <p:cNvGrpSpPr/>
            <p:nvPr/>
          </p:nvGrpSpPr>
          <p:grpSpPr>
            <a:xfrm>
              <a:off x="9033279" y="5595693"/>
              <a:ext cx="761423" cy="105002"/>
              <a:chOff x="9799826" y="5554093"/>
              <a:chExt cx="761423" cy="105002"/>
            </a:xfrm>
          </p:grpSpPr>
          <p:cxnSp>
            <p:nvCxnSpPr>
              <p:cNvPr id="76" name="Straight Connector 75">
                <a:extLst>
                  <a:ext uri="{FF2B5EF4-FFF2-40B4-BE49-F238E27FC236}">
                    <a16:creationId xmlns:a16="http://schemas.microsoft.com/office/drawing/2014/main" id="{68F7D95F-A167-486B-AC61-91C742CC26D2}"/>
                  </a:ext>
                </a:extLst>
              </p:cNvPr>
              <p:cNvCxnSpPr>
                <a:cxnSpLocks/>
              </p:cNvCxnSpPr>
              <p:nvPr/>
            </p:nvCxnSpPr>
            <p:spPr>
              <a:xfrm>
                <a:off x="9799826" y="5606594"/>
                <a:ext cx="761423" cy="0"/>
              </a:xfrm>
              <a:prstGeom prst="line">
                <a:avLst/>
              </a:prstGeom>
              <a:ln w="9525">
                <a:solidFill>
                  <a:srgbClr val="F15645"/>
                </a:solidFill>
                <a:tailEnd type="non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CD81A91-34D9-474F-8456-1686E8C41400}"/>
                  </a:ext>
                </a:extLst>
              </p:cNvPr>
              <p:cNvSpPr/>
              <p:nvPr/>
            </p:nvSpPr>
            <p:spPr>
              <a:xfrm>
                <a:off x="10456247" y="5554093"/>
                <a:ext cx="105002" cy="105002"/>
              </a:xfrm>
              <a:prstGeom prst="ellipse">
                <a:avLst/>
              </a:prstGeom>
              <a:solidFill>
                <a:srgbClr val="F15645"/>
              </a:solidFill>
              <a:ln w="9525">
                <a:solidFill>
                  <a:srgbClr val="F1564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grpSp>
        <p:grpSp>
          <p:nvGrpSpPr>
            <p:cNvPr id="3" name="Group 2">
              <a:extLst>
                <a:ext uri="{FF2B5EF4-FFF2-40B4-BE49-F238E27FC236}">
                  <a16:creationId xmlns:a16="http://schemas.microsoft.com/office/drawing/2014/main" id="{75C083A2-38CD-4F5A-B4E2-988853B674D6}"/>
                </a:ext>
              </a:extLst>
            </p:cNvPr>
            <p:cNvGrpSpPr/>
            <p:nvPr/>
          </p:nvGrpSpPr>
          <p:grpSpPr>
            <a:xfrm>
              <a:off x="2269673" y="5588469"/>
              <a:ext cx="837626" cy="105002"/>
              <a:chOff x="2726962" y="5554091"/>
              <a:chExt cx="837626" cy="105002"/>
            </a:xfrm>
          </p:grpSpPr>
          <p:sp>
            <p:nvSpPr>
              <p:cNvPr id="84" name="Oval 83">
                <a:extLst>
                  <a:ext uri="{FF2B5EF4-FFF2-40B4-BE49-F238E27FC236}">
                    <a16:creationId xmlns:a16="http://schemas.microsoft.com/office/drawing/2014/main" id="{78650BEB-3C8F-499B-A56A-43511DC6B3B1}"/>
                  </a:ext>
                </a:extLst>
              </p:cNvPr>
              <p:cNvSpPr/>
              <p:nvPr/>
            </p:nvSpPr>
            <p:spPr>
              <a:xfrm>
                <a:off x="2726962" y="5554091"/>
                <a:ext cx="105002" cy="105002"/>
              </a:xfrm>
              <a:prstGeom prst="ellipse">
                <a:avLst/>
              </a:prstGeom>
              <a:solidFill>
                <a:srgbClr val="F15645"/>
              </a:solidFill>
              <a:ln w="9525">
                <a:solidFill>
                  <a:srgbClr val="F1564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cxnSp>
            <p:nvCxnSpPr>
              <p:cNvPr id="75" name="Straight Connector 74">
                <a:extLst>
                  <a:ext uri="{FF2B5EF4-FFF2-40B4-BE49-F238E27FC236}">
                    <a16:creationId xmlns:a16="http://schemas.microsoft.com/office/drawing/2014/main" id="{289BE4A6-F97D-4578-94A4-64286B589BDB}"/>
                  </a:ext>
                </a:extLst>
              </p:cNvPr>
              <p:cNvCxnSpPr>
                <a:cxnSpLocks/>
              </p:cNvCxnSpPr>
              <p:nvPr/>
            </p:nvCxnSpPr>
            <p:spPr>
              <a:xfrm>
                <a:off x="2803165" y="5606594"/>
                <a:ext cx="761423" cy="0"/>
              </a:xfrm>
              <a:prstGeom prst="line">
                <a:avLst/>
              </a:prstGeom>
              <a:ln w="9525">
                <a:solidFill>
                  <a:srgbClr val="F15645"/>
                </a:solidFill>
                <a:tailEnd type="none"/>
              </a:ln>
            </p:spPr>
            <p:style>
              <a:lnRef idx="1">
                <a:schemeClr val="accent1"/>
              </a:lnRef>
              <a:fillRef idx="0">
                <a:schemeClr val="accent1"/>
              </a:fillRef>
              <a:effectRef idx="0">
                <a:schemeClr val="accent1"/>
              </a:effectRef>
              <a:fontRef idx="minor">
                <a:schemeClr val="tx1"/>
              </a:fontRef>
            </p:style>
          </p:cxnSp>
        </p:grpSp>
        <p:pic>
          <p:nvPicPr>
            <p:cNvPr id="7" name="Graphic 3">
              <a:extLst>
                <a:ext uri="{FF2B5EF4-FFF2-40B4-BE49-F238E27FC236}">
                  <a16:creationId xmlns:a16="http://schemas.microsoft.com/office/drawing/2014/main" id="{A619B830-01B2-4790-98EC-CB7E2B9AD555}"/>
                </a:ext>
              </a:extLst>
            </p:cNvPr>
            <p:cNvPicPr>
              <a:picLocks noChangeAspect="1"/>
            </p:cNvPicPr>
            <p:nvPr/>
          </p:nvPicPr>
          <p:blipFill rotWithShape="1">
            <a:blip r:embed="rId12"/>
            <a:srcRect t="650"/>
            <a:stretch/>
          </p:blipFill>
          <p:spPr>
            <a:xfrm>
              <a:off x="7103389" y="5242489"/>
              <a:ext cx="845779" cy="826996"/>
            </a:xfrm>
            <a:custGeom>
              <a:avLst/>
              <a:gdLst>
                <a:gd name="connsiteX0" fmla="*/ -234 w 845779"/>
                <a:gd name="connsiteY0" fmla="*/ -230 h 832402"/>
                <a:gd name="connsiteX1" fmla="*/ 845546 w 845779"/>
                <a:gd name="connsiteY1" fmla="*/ -230 h 832402"/>
                <a:gd name="connsiteX2" fmla="*/ 845546 w 845779"/>
                <a:gd name="connsiteY2" fmla="*/ 832172 h 832402"/>
                <a:gd name="connsiteX3" fmla="*/ -234 w 845779"/>
                <a:gd name="connsiteY3" fmla="*/ 832172 h 832402"/>
              </a:gdLst>
              <a:ahLst/>
              <a:cxnLst>
                <a:cxn ang="0">
                  <a:pos x="connsiteX0" y="connsiteY0"/>
                </a:cxn>
                <a:cxn ang="0">
                  <a:pos x="connsiteX1" y="connsiteY1"/>
                </a:cxn>
                <a:cxn ang="0">
                  <a:pos x="connsiteX2" y="connsiteY2"/>
                </a:cxn>
                <a:cxn ang="0">
                  <a:pos x="connsiteX3" y="connsiteY3"/>
                </a:cxn>
              </a:cxnLst>
              <a:rect l="l" t="t" r="r" b="b"/>
              <a:pathLst>
                <a:path w="845779" h="832402">
                  <a:moveTo>
                    <a:pt x="-234" y="-230"/>
                  </a:moveTo>
                  <a:lnTo>
                    <a:pt x="845546" y="-230"/>
                  </a:lnTo>
                  <a:lnTo>
                    <a:pt x="845546" y="832172"/>
                  </a:lnTo>
                  <a:lnTo>
                    <a:pt x="-234" y="832172"/>
                  </a:lnTo>
                  <a:close/>
                </a:path>
              </a:pathLst>
            </a:custGeom>
          </p:spPr>
        </p:pic>
        <p:pic>
          <p:nvPicPr>
            <p:cNvPr id="1028" name="Picture 4" descr="NCI Technologies is now a G Suite Education Partner | NCi Technologies">
              <a:extLst>
                <a:ext uri="{FF2B5EF4-FFF2-40B4-BE49-F238E27FC236}">
                  <a16:creationId xmlns:a16="http://schemas.microsoft.com/office/drawing/2014/main" id="{343D712B-7F00-4E55-B98B-CBF29B893D7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22009" y="5252813"/>
              <a:ext cx="826284" cy="8217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does it mean to be Microsoft Gold Certified">
              <a:extLst>
                <a:ext uri="{FF2B5EF4-FFF2-40B4-BE49-F238E27FC236}">
                  <a16:creationId xmlns:a16="http://schemas.microsoft.com/office/drawing/2014/main" id="{CE4A443B-1F17-4393-A15D-2EDC451754A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29781" y="5237082"/>
              <a:ext cx="1257563" cy="8377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D0C19DC2-E601-4A85-888D-02004AB570CF}"/>
              </a:ext>
            </a:extLst>
          </p:cNvPr>
          <p:cNvGrpSpPr/>
          <p:nvPr/>
        </p:nvGrpSpPr>
        <p:grpSpPr>
          <a:xfrm>
            <a:off x="641504" y="3373718"/>
            <a:ext cx="600939" cy="516253"/>
            <a:chOff x="453131" y="3366150"/>
            <a:chExt cx="627524" cy="516522"/>
          </a:xfrm>
        </p:grpSpPr>
        <p:cxnSp>
          <p:nvCxnSpPr>
            <p:cNvPr id="44" name="Straight Connector 43">
              <a:extLst>
                <a:ext uri="{FF2B5EF4-FFF2-40B4-BE49-F238E27FC236}">
                  <a16:creationId xmlns:a16="http://schemas.microsoft.com/office/drawing/2014/main" id="{BC5004BA-12F2-443F-887C-0E5A3838D7FE}"/>
                </a:ext>
              </a:extLst>
            </p:cNvPr>
            <p:cNvCxnSpPr>
              <a:cxnSpLocks/>
            </p:cNvCxnSpPr>
            <p:nvPr/>
          </p:nvCxnSpPr>
          <p:spPr>
            <a:xfrm>
              <a:off x="453131" y="3370289"/>
              <a:ext cx="0" cy="512383"/>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4E532E-4ECB-428A-A5CF-CF0A0EEA1196}"/>
                </a:ext>
              </a:extLst>
            </p:cNvPr>
            <p:cNvCxnSpPr>
              <a:cxnSpLocks/>
            </p:cNvCxnSpPr>
            <p:nvPr/>
          </p:nvCxnSpPr>
          <p:spPr>
            <a:xfrm>
              <a:off x="453131" y="3366150"/>
              <a:ext cx="627524"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969A0D3-AB75-466E-BDA3-8FB2D203B61D}"/>
              </a:ext>
            </a:extLst>
          </p:cNvPr>
          <p:cNvGrpSpPr/>
          <p:nvPr/>
        </p:nvGrpSpPr>
        <p:grpSpPr>
          <a:xfrm>
            <a:off x="2913796" y="3373718"/>
            <a:ext cx="600939" cy="516253"/>
            <a:chOff x="453131" y="3366150"/>
            <a:chExt cx="627524" cy="516522"/>
          </a:xfrm>
        </p:grpSpPr>
        <p:cxnSp>
          <p:nvCxnSpPr>
            <p:cNvPr id="110" name="Straight Connector 109">
              <a:extLst>
                <a:ext uri="{FF2B5EF4-FFF2-40B4-BE49-F238E27FC236}">
                  <a16:creationId xmlns:a16="http://schemas.microsoft.com/office/drawing/2014/main" id="{8054C116-EF27-4532-8BEC-64BF14569D3F}"/>
                </a:ext>
              </a:extLst>
            </p:cNvPr>
            <p:cNvCxnSpPr>
              <a:cxnSpLocks/>
            </p:cNvCxnSpPr>
            <p:nvPr/>
          </p:nvCxnSpPr>
          <p:spPr>
            <a:xfrm>
              <a:off x="453131" y="3370289"/>
              <a:ext cx="0" cy="512383"/>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29C2767-2000-4837-955E-B64F5441E33D}"/>
                </a:ext>
              </a:extLst>
            </p:cNvPr>
            <p:cNvCxnSpPr>
              <a:cxnSpLocks/>
            </p:cNvCxnSpPr>
            <p:nvPr/>
          </p:nvCxnSpPr>
          <p:spPr>
            <a:xfrm>
              <a:off x="453131" y="3366150"/>
              <a:ext cx="627524"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382A0DB5-6465-4742-9463-939856EF0328}"/>
              </a:ext>
            </a:extLst>
          </p:cNvPr>
          <p:cNvGrpSpPr/>
          <p:nvPr/>
        </p:nvGrpSpPr>
        <p:grpSpPr>
          <a:xfrm>
            <a:off x="5186088" y="3373718"/>
            <a:ext cx="600939" cy="516253"/>
            <a:chOff x="453131" y="3366150"/>
            <a:chExt cx="627524" cy="516522"/>
          </a:xfrm>
        </p:grpSpPr>
        <p:cxnSp>
          <p:nvCxnSpPr>
            <p:cNvPr id="113" name="Straight Connector 112">
              <a:extLst>
                <a:ext uri="{FF2B5EF4-FFF2-40B4-BE49-F238E27FC236}">
                  <a16:creationId xmlns:a16="http://schemas.microsoft.com/office/drawing/2014/main" id="{903248DA-973D-4744-A66A-B30B5647287A}"/>
                </a:ext>
              </a:extLst>
            </p:cNvPr>
            <p:cNvCxnSpPr>
              <a:cxnSpLocks/>
            </p:cNvCxnSpPr>
            <p:nvPr/>
          </p:nvCxnSpPr>
          <p:spPr>
            <a:xfrm>
              <a:off x="453131" y="3370289"/>
              <a:ext cx="0" cy="512383"/>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196044-8F48-49C7-A258-2183B226BCBD}"/>
                </a:ext>
              </a:extLst>
            </p:cNvPr>
            <p:cNvCxnSpPr>
              <a:cxnSpLocks/>
            </p:cNvCxnSpPr>
            <p:nvPr/>
          </p:nvCxnSpPr>
          <p:spPr>
            <a:xfrm>
              <a:off x="453131" y="3366150"/>
              <a:ext cx="627524"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56F6BDF7-6AA2-4E19-A703-B4EEE43E96B2}"/>
              </a:ext>
            </a:extLst>
          </p:cNvPr>
          <p:cNvGrpSpPr/>
          <p:nvPr/>
        </p:nvGrpSpPr>
        <p:grpSpPr>
          <a:xfrm>
            <a:off x="7458379" y="3373718"/>
            <a:ext cx="600939" cy="516253"/>
            <a:chOff x="453131" y="3366150"/>
            <a:chExt cx="627524" cy="516522"/>
          </a:xfrm>
        </p:grpSpPr>
        <p:cxnSp>
          <p:nvCxnSpPr>
            <p:cNvPr id="116" name="Straight Connector 115">
              <a:extLst>
                <a:ext uri="{FF2B5EF4-FFF2-40B4-BE49-F238E27FC236}">
                  <a16:creationId xmlns:a16="http://schemas.microsoft.com/office/drawing/2014/main" id="{67E23446-7146-4FCF-927E-39A9AFA93E91}"/>
                </a:ext>
              </a:extLst>
            </p:cNvPr>
            <p:cNvCxnSpPr>
              <a:cxnSpLocks/>
            </p:cNvCxnSpPr>
            <p:nvPr/>
          </p:nvCxnSpPr>
          <p:spPr>
            <a:xfrm>
              <a:off x="453131" y="3370289"/>
              <a:ext cx="0" cy="512383"/>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60E67F-874A-4A03-AFFA-81C14BD19486}"/>
                </a:ext>
              </a:extLst>
            </p:cNvPr>
            <p:cNvCxnSpPr>
              <a:cxnSpLocks/>
            </p:cNvCxnSpPr>
            <p:nvPr/>
          </p:nvCxnSpPr>
          <p:spPr>
            <a:xfrm>
              <a:off x="453131" y="3366150"/>
              <a:ext cx="627524"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43D2DDB0-2876-49F8-92E2-F688F4F66BAB}"/>
              </a:ext>
            </a:extLst>
          </p:cNvPr>
          <p:cNvGrpSpPr/>
          <p:nvPr/>
        </p:nvGrpSpPr>
        <p:grpSpPr>
          <a:xfrm>
            <a:off x="9730672" y="3373718"/>
            <a:ext cx="600939" cy="516253"/>
            <a:chOff x="453131" y="3366150"/>
            <a:chExt cx="627524" cy="516522"/>
          </a:xfrm>
        </p:grpSpPr>
        <p:cxnSp>
          <p:nvCxnSpPr>
            <p:cNvPr id="119" name="Straight Connector 118">
              <a:extLst>
                <a:ext uri="{FF2B5EF4-FFF2-40B4-BE49-F238E27FC236}">
                  <a16:creationId xmlns:a16="http://schemas.microsoft.com/office/drawing/2014/main" id="{1FA87EE9-793D-4739-A76D-AC5C7402D2C2}"/>
                </a:ext>
              </a:extLst>
            </p:cNvPr>
            <p:cNvCxnSpPr>
              <a:cxnSpLocks/>
            </p:cNvCxnSpPr>
            <p:nvPr/>
          </p:nvCxnSpPr>
          <p:spPr>
            <a:xfrm>
              <a:off x="453131" y="3370289"/>
              <a:ext cx="0" cy="512383"/>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E7BE45-77F8-4FDC-9430-938BCB965D5F}"/>
                </a:ext>
              </a:extLst>
            </p:cNvPr>
            <p:cNvCxnSpPr>
              <a:cxnSpLocks/>
            </p:cNvCxnSpPr>
            <p:nvPr/>
          </p:nvCxnSpPr>
          <p:spPr>
            <a:xfrm>
              <a:off x="453131" y="3366150"/>
              <a:ext cx="627524"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987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F80626-47EA-4DCA-B60A-95B9970D0467}"/>
              </a:ext>
            </a:extLst>
          </p:cNvPr>
          <p:cNvPicPr>
            <a:picLocks noGrp="1" noChangeAspect="1"/>
          </p:cNvPicPr>
          <p:nvPr>
            <p:ph idx="1"/>
          </p:nvPr>
        </p:nvPicPr>
        <p:blipFill>
          <a:blip r:embed="rId2"/>
          <a:stretch>
            <a:fillRect/>
          </a:stretch>
        </p:blipFill>
        <p:spPr>
          <a:xfrm>
            <a:off x="2298945" y="1382713"/>
            <a:ext cx="7411547" cy="4725987"/>
          </a:xfrm>
          <a:prstGeom prst="rect">
            <a:avLst/>
          </a:prstGeom>
        </p:spPr>
      </p:pic>
    </p:spTree>
    <p:extLst>
      <p:ext uri="{BB962C8B-B14F-4D97-AF65-F5344CB8AC3E}">
        <p14:creationId xmlns:p14="http://schemas.microsoft.com/office/powerpoint/2010/main" val="324303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Scrum</a:t>
            </a:r>
            <a:endParaRPr lang="en-IN"/>
          </a:p>
        </p:txBody>
      </p:sp>
      <p:pic>
        <p:nvPicPr>
          <p:cNvPr id="5" name="Content Placeholder 4">
            <a:extLst>
              <a:ext uri="{FF2B5EF4-FFF2-40B4-BE49-F238E27FC236}">
                <a16:creationId xmlns:a16="http://schemas.microsoft.com/office/drawing/2014/main" id="{0AA58C3E-8584-48E0-A4AA-4396C02E1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5719" y="1821656"/>
            <a:ext cx="6858000" cy="3848100"/>
          </a:xfrm>
          <a:prstGeom prst="rect">
            <a:avLst/>
          </a:prstGeom>
        </p:spPr>
      </p:pic>
    </p:spTree>
    <p:extLst>
      <p:ext uri="{BB962C8B-B14F-4D97-AF65-F5344CB8AC3E}">
        <p14:creationId xmlns:p14="http://schemas.microsoft.com/office/powerpoint/2010/main" val="16233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Agile Limitations</a:t>
            </a:r>
            <a:endParaRPr lang="en-IN"/>
          </a:p>
        </p:txBody>
      </p:sp>
      <p:pic>
        <p:nvPicPr>
          <p:cNvPr id="19" name="Content Placeholder 18">
            <a:extLst>
              <a:ext uri="{FF2B5EF4-FFF2-40B4-BE49-F238E27FC236}">
                <a16:creationId xmlns:a16="http://schemas.microsoft.com/office/drawing/2014/main" id="{F618539E-0615-44BF-ABB5-96AC06D9AC52}"/>
              </a:ext>
            </a:extLst>
          </p:cNvPr>
          <p:cNvPicPr>
            <a:picLocks noGrp="1" noChangeAspect="1"/>
          </p:cNvPicPr>
          <p:nvPr>
            <p:ph idx="1"/>
          </p:nvPr>
        </p:nvPicPr>
        <p:blipFill>
          <a:blip r:embed="rId2"/>
          <a:stretch>
            <a:fillRect/>
          </a:stretch>
        </p:blipFill>
        <p:spPr>
          <a:xfrm>
            <a:off x="1751331" y="1382713"/>
            <a:ext cx="8506776" cy="4725987"/>
          </a:xfrm>
        </p:spPr>
      </p:pic>
      <p:sp>
        <p:nvSpPr>
          <p:cNvPr id="14" name="Thought Bubble: Cloud 13">
            <a:extLst>
              <a:ext uri="{FF2B5EF4-FFF2-40B4-BE49-F238E27FC236}">
                <a16:creationId xmlns:a16="http://schemas.microsoft.com/office/drawing/2014/main" id="{C0DA9DF9-919F-468E-AE09-D444897A9514}"/>
              </a:ext>
            </a:extLst>
          </p:cNvPr>
          <p:cNvSpPr/>
          <p:nvPr/>
        </p:nvSpPr>
        <p:spPr>
          <a:xfrm>
            <a:off x="8356322" y="1328139"/>
            <a:ext cx="2989142" cy="158153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There is some problem with the code it does not work in production</a:t>
            </a:r>
            <a:endParaRPr lang="en-IN" sz="1600" dirty="0">
              <a:latin typeface="Arial" panose="020B0604020202020204" pitchFamily="34" charset="0"/>
              <a:cs typeface="Arial" panose="020B0604020202020204" pitchFamily="34" charset="0"/>
            </a:endParaRPr>
          </a:p>
        </p:txBody>
      </p:sp>
      <p:sp>
        <p:nvSpPr>
          <p:cNvPr id="15" name="Thought Bubble: Cloud 14">
            <a:extLst>
              <a:ext uri="{FF2B5EF4-FFF2-40B4-BE49-F238E27FC236}">
                <a16:creationId xmlns:a16="http://schemas.microsoft.com/office/drawing/2014/main" id="{F90199B8-C985-411E-AF80-80C2D14438D0}"/>
              </a:ext>
            </a:extLst>
          </p:cNvPr>
          <p:cNvSpPr/>
          <p:nvPr/>
        </p:nvSpPr>
        <p:spPr>
          <a:xfrm flipH="1">
            <a:off x="256760" y="1382713"/>
            <a:ext cx="2989142" cy="158153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Code works fine in my laptop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43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DD3B-A5CE-491E-BE60-2C86116B5CD5}"/>
              </a:ext>
            </a:extLst>
          </p:cNvPr>
          <p:cNvSpPr>
            <a:spLocks noGrp="1"/>
          </p:cNvSpPr>
          <p:nvPr>
            <p:ph type="title"/>
          </p:nvPr>
        </p:nvSpPr>
        <p:spPr/>
        <p:txBody>
          <a:bodyPr/>
          <a:lstStyle/>
          <a:p>
            <a:r>
              <a:rPr lang="en-US"/>
              <a:t>Solution is DevOps</a:t>
            </a:r>
            <a:endParaRPr lang="en-IN"/>
          </a:p>
        </p:txBody>
      </p:sp>
      <p:pic>
        <p:nvPicPr>
          <p:cNvPr id="11" name="Content Placeholder 10">
            <a:extLst>
              <a:ext uri="{FF2B5EF4-FFF2-40B4-BE49-F238E27FC236}">
                <a16:creationId xmlns:a16="http://schemas.microsoft.com/office/drawing/2014/main" id="{14E97783-4980-4186-A6EA-F0EF539FC13F}"/>
              </a:ext>
            </a:extLst>
          </p:cNvPr>
          <p:cNvPicPr>
            <a:picLocks noGrp="1" noChangeAspect="1"/>
          </p:cNvPicPr>
          <p:nvPr>
            <p:ph idx="1"/>
          </p:nvPr>
        </p:nvPicPr>
        <p:blipFill>
          <a:blip r:embed="rId2"/>
          <a:stretch>
            <a:fillRect/>
          </a:stretch>
        </p:blipFill>
        <p:spPr>
          <a:xfrm>
            <a:off x="2422703" y="1382713"/>
            <a:ext cx="7164032" cy="4725987"/>
          </a:xfrm>
        </p:spPr>
      </p:pic>
    </p:spTree>
    <p:extLst>
      <p:ext uri="{BB962C8B-B14F-4D97-AF65-F5344CB8AC3E}">
        <p14:creationId xmlns:p14="http://schemas.microsoft.com/office/powerpoint/2010/main" val="398729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Agile vs DevOps</a:t>
            </a:r>
            <a:endParaRPr lang="en-IN"/>
          </a:p>
        </p:txBody>
      </p:sp>
      <p:pic>
        <p:nvPicPr>
          <p:cNvPr id="6" name="Content Placeholder 5">
            <a:extLst>
              <a:ext uri="{FF2B5EF4-FFF2-40B4-BE49-F238E27FC236}">
                <a16:creationId xmlns:a16="http://schemas.microsoft.com/office/drawing/2014/main" id="{55024803-71A8-4252-877C-D7344C20911D}"/>
              </a:ext>
            </a:extLst>
          </p:cNvPr>
          <p:cNvPicPr>
            <a:picLocks noGrp="1" noChangeAspect="1"/>
          </p:cNvPicPr>
          <p:nvPr>
            <p:ph idx="1"/>
          </p:nvPr>
        </p:nvPicPr>
        <p:blipFill>
          <a:blip r:embed="rId2"/>
          <a:stretch>
            <a:fillRect/>
          </a:stretch>
        </p:blipFill>
        <p:spPr>
          <a:xfrm>
            <a:off x="634620" y="1382713"/>
            <a:ext cx="10740198" cy="4725987"/>
          </a:xfrm>
        </p:spPr>
      </p:pic>
    </p:spTree>
    <p:extLst>
      <p:ext uri="{BB962C8B-B14F-4D97-AF65-F5344CB8AC3E}">
        <p14:creationId xmlns:p14="http://schemas.microsoft.com/office/powerpoint/2010/main" val="1218808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Agile vs DevOps</a:t>
            </a:r>
            <a:endParaRPr lang="en-IN"/>
          </a:p>
        </p:txBody>
      </p:sp>
      <p:pic>
        <p:nvPicPr>
          <p:cNvPr id="12" name="Content Placeholder 11">
            <a:extLst>
              <a:ext uri="{FF2B5EF4-FFF2-40B4-BE49-F238E27FC236}">
                <a16:creationId xmlns:a16="http://schemas.microsoft.com/office/drawing/2014/main" id="{CCAB8013-F20E-4490-9191-54D343928D54}"/>
              </a:ext>
            </a:extLst>
          </p:cNvPr>
          <p:cNvPicPr>
            <a:picLocks noGrp="1" noChangeAspect="1"/>
          </p:cNvPicPr>
          <p:nvPr>
            <p:ph idx="1"/>
          </p:nvPr>
        </p:nvPicPr>
        <p:blipFill>
          <a:blip r:embed="rId2"/>
          <a:stretch>
            <a:fillRect/>
          </a:stretch>
        </p:blipFill>
        <p:spPr>
          <a:xfrm>
            <a:off x="724905" y="1382713"/>
            <a:ext cx="10559627" cy="4725987"/>
          </a:xfrm>
        </p:spPr>
      </p:pic>
    </p:spTree>
    <p:extLst>
      <p:ext uri="{BB962C8B-B14F-4D97-AF65-F5344CB8AC3E}">
        <p14:creationId xmlns:p14="http://schemas.microsoft.com/office/powerpoint/2010/main" val="692389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DevOps</a:t>
            </a:r>
            <a:endParaRPr lang="en-IN"/>
          </a:p>
        </p:txBody>
      </p:sp>
      <p:sp>
        <p:nvSpPr>
          <p:cNvPr id="3" name="Content Placeholder 2">
            <a:extLst>
              <a:ext uri="{FF2B5EF4-FFF2-40B4-BE49-F238E27FC236}">
                <a16:creationId xmlns:a16="http://schemas.microsoft.com/office/drawing/2014/main" id="{AE30A1DB-2E14-4143-98E4-22225D83F885}"/>
              </a:ext>
            </a:extLst>
          </p:cNvPr>
          <p:cNvSpPr>
            <a:spLocks noGrp="1"/>
          </p:cNvSpPr>
          <p:nvPr>
            <p:ph sz="half" idx="1"/>
          </p:nvPr>
        </p:nvSpPr>
        <p:spPr/>
        <p:txBody>
          <a:bodyPr>
            <a:normAutofit/>
          </a:bodyPr>
          <a:lstStyle/>
          <a:p>
            <a:pPr marL="0" indent="0">
              <a:buNone/>
            </a:pPr>
            <a:r>
              <a:rPr lang="en-US" sz="2500">
                <a:latin typeface="+mj-lt"/>
              </a:rPr>
              <a:t>DevOps is a set of practices that combines software development and IT operations. It aims to shorten the systems development life cycle and provide continuous delivery with high software quality. DevOps is complementary with Agile software development; several DevOps aspects came from the Agile methodology.</a:t>
            </a:r>
            <a:endParaRPr lang="en-IN" sz="2500">
              <a:latin typeface="+mj-lt"/>
            </a:endParaRPr>
          </a:p>
        </p:txBody>
      </p:sp>
      <p:pic>
        <p:nvPicPr>
          <p:cNvPr id="6" name="Picture 5">
            <a:extLst>
              <a:ext uri="{FF2B5EF4-FFF2-40B4-BE49-F238E27FC236}">
                <a16:creationId xmlns:a16="http://schemas.microsoft.com/office/drawing/2014/main" id="{A9115D80-2AFC-45B7-9E13-0C195B2DD39A}"/>
              </a:ext>
            </a:extLst>
          </p:cNvPr>
          <p:cNvPicPr>
            <a:picLocks noChangeAspect="1"/>
          </p:cNvPicPr>
          <p:nvPr/>
        </p:nvPicPr>
        <p:blipFill>
          <a:blip r:embed="rId2"/>
          <a:stretch>
            <a:fillRect/>
          </a:stretch>
        </p:blipFill>
        <p:spPr>
          <a:xfrm>
            <a:off x="6649555" y="1606528"/>
            <a:ext cx="5153752" cy="3644943"/>
          </a:xfrm>
          <a:prstGeom prst="rect">
            <a:avLst/>
          </a:prstGeom>
        </p:spPr>
      </p:pic>
    </p:spTree>
    <p:extLst>
      <p:ext uri="{BB962C8B-B14F-4D97-AF65-F5344CB8AC3E}">
        <p14:creationId xmlns:p14="http://schemas.microsoft.com/office/powerpoint/2010/main" val="202015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How DevOps Works?</a:t>
            </a:r>
            <a:endParaRPr lang="en-IN"/>
          </a:p>
        </p:txBody>
      </p:sp>
      <p:sp>
        <p:nvSpPr>
          <p:cNvPr id="3" name="Content Placeholder 2">
            <a:extLst>
              <a:ext uri="{FF2B5EF4-FFF2-40B4-BE49-F238E27FC236}">
                <a16:creationId xmlns:a16="http://schemas.microsoft.com/office/drawing/2014/main" id="{AE30A1DB-2E14-4143-98E4-22225D83F885}"/>
              </a:ext>
            </a:extLst>
          </p:cNvPr>
          <p:cNvSpPr>
            <a:spLocks noGrp="1"/>
          </p:cNvSpPr>
          <p:nvPr>
            <p:ph idx="1"/>
          </p:nvPr>
        </p:nvSpPr>
        <p:spPr/>
        <p:txBody>
          <a:bodyPr>
            <a:normAutofit/>
          </a:bodyPr>
          <a:lstStyle/>
          <a:p>
            <a:pPr algn="just"/>
            <a:r>
              <a:rPr lang="en-US" sz="1600" b="0" i="0">
                <a:solidFill>
                  <a:srgbClr val="333333"/>
                </a:solidFill>
                <a:effectLst/>
                <a:latin typeface="+mj-lt"/>
              </a:rPr>
              <a:t>Under a DevOps model, development and operations teams are no longer “siloed.” Sometimes, these two teams are merged into a single team where the engineers work across the entire application lifecycle, from development and test to deployment to operations, and develop a range of skills not limited to a single function.</a:t>
            </a:r>
          </a:p>
          <a:p>
            <a:pPr algn="just"/>
            <a:r>
              <a:rPr lang="en-US" sz="1600" b="0" i="0">
                <a:solidFill>
                  <a:srgbClr val="333333"/>
                </a:solidFill>
                <a:effectLst/>
                <a:latin typeface="+mj-lt"/>
              </a:rPr>
              <a:t>In some DevOps models, quality assurance and security teams may also become more tightly integrated with development and operations and throughout the application lifecycle. When security is the focus of everyone on a DevOps team, this is sometimes referred to as DevSecOps.</a:t>
            </a:r>
            <a:br>
              <a:rPr lang="en-US" sz="1600" b="0" i="0">
                <a:solidFill>
                  <a:srgbClr val="333333"/>
                </a:solidFill>
                <a:effectLst/>
                <a:latin typeface="+mj-lt"/>
              </a:rPr>
            </a:br>
            <a:endParaRPr lang="en-US" sz="1600" b="0" i="0">
              <a:solidFill>
                <a:srgbClr val="333333"/>
              </a:solidFill>
              <a:effectLst/>
              <a:latin typeface="+mj-lt"/>
            </a:endParaRPr>
          </a:p>
          <a:p>
            <a:pPr algn="just"/>
            <a:r>
              <a:rPr lang="en-US" sz="1600" b="0" i="0">
                <a:solidFill>
                  <a:srgbClr val="333333"/>
                </a:solidFill>
                <a:effectLst/>
                <a:latin typeface="+mj-lt"/>
              </a:rPr>
              <a:t>These teams use practices to automate processes that historically have been manual and slow. They use a technology stack and tooling which help them operate and evolve applications quickly and reliably. These tools also help engineers independently accomplish tasks (for example, deploying code or provisioning infrastructure) that normally would have required help from other teams, and this further increases a team’s velocity.</a:t>
            </a:r>
          </a:p>
          <a:p>
            <a:pPr algn="just"/>
            <a:endParaRPr lang="en-IN" sz="1600">
              <a:latin typeface="+mj-lt"/>
            </a:endParaRPr>
          </a:p>
        </p:txBody>
      </p:sp>
    </p:spTree>
    <p:extLst>
      <p:ext uri="{BB962C8B-B14F-4D97-AF65-F5344CB8AC3E}">
        <p14:creationId xmlns:p14="http://schemas.microsoft.com/office/powerpoint/2010/main" val="4177124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DevOps Benefits</a:t>
            </a:r>
            <a:endParaRPr lang="en-IN"/>
          </a:p>
        </p:txBody>
      </p:sp>
      <p:graphicFrame>
        <p:nvGraphicFramePr>
          <p:cNvPr id="5" name="Content Placeholder 4">
            <a:extLst>
              <a:ext uri="{FF2B5EF4-FFF2-40B4-BE49-F238E27FC236}">
                <a16:creationId xmlns:a16="http://schemas.microsoft.com/office/drawing/2014/main" id="{C837F982-D765-4A2E-8C2D-400B99561623}"/>
              </a:ext>
            </a:extLst>
          </p:cNvPr>
          <p:cNvGraphicFramePr>
            <a:graphicFrameLocks noGrp="1"/>
          </p:cNvGraphicFramePr>
          <p:nvPr>
            <p:ph idx="1"/>
            <p:extLst>
              <p:ext uri="{D42A27DB-BD31-4B8C-83A1-F6EECF244321}">
                <p14:modId xmlns:p14="http://schemas.microsoft.com/office/powerpoint/2010/main" val="10835243"/>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6390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DevOps Stages</a:t>
            </a:r>
            <a:endParaRPr lang="en-IN"/>
          </a:p>
        </p:txBody>
      </p:sp>
      <p:graphicFrame>
        <p:nvGraphicFramePr>
          <p:cNvPr id="5" name="Content Placeholder 4">
            <a:extLst>
              <a:ext uri="{FF2B5EF4-FFF2-40B4-BE49-F238E27FC236}">
                <a16:creationId xmlns:a16="http://schemas.microsoft.com/office/drawing/2014/main" id="{2BF5DBF9-CFBE-4149-B7A7-9A4C6E63D91A}"/>
              </a:ext>
            </a:extLst>
          </p:cNvPr>
          <p:cNvGraphicFramePr>
            <a:graphicFrameLocks noGrp="1"/>
          </p:cNvGraphicFramePr>
          <p:nvPr>
            <p:ph idx="1"/>
            <p:extLst>
              <p:ext uri="{D42A27DB-BD31-4B8C-83A1-F6EECF244321}">
                <p14:modId xmlns:p14="http://schemas.microsoft.com/office/powerpoint/2010/main" val="261116092"/>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470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E8EFACB-97D5-4D41-9641-71076D32228F}"/>
              </a:ext>
            </a:extLst>
          </p:cNvPr>
          <p:cNvSpPr txBox="1">
            <a:spLocks/>
          </p:cNvSpPr>
          <p:nvPr/>
        </p:nvSpPr>
        <p:spPr>
          <a:xfrm>
            <a:off x="267284" y="491215"/>
            <a:ext cx="10840534" cy="430887"/>
          </a:xfrm>
          <a:prstGeom prst="rect">
            <a:avLst/>
          </a:prstGeom>
        </p:spPr>
        <p:txBody>
          <a:bodyPr wrap="square" lIns="0" tIns="0" rIns="0" bIns="0">
            <a:spAutoFit/>
          </a:bodyPr>
          <a:lstStyle>
            <a:lvl1pPr>
              <a:defRPr sz="3600" b="1" i="0">
                <a:solidFill>
                  <a:srgbClr val="21619C"/>
                </a:solidFill>
                <a:latin typeface="Gotham HTF"/>
                <a:ea typeface="+mj-ea"/>
                <a:cs typeface="Gotham HTF"/>
              </a:defRPr>
            </a:lvl1pPr>
          </a:lstStyle>
          <a:p>
            <a:r>
              <a:rPr lang="en-US" sz="2800" b="0" kern="0">
                <a:solidFill>
                  <a:srgbClr val="003969"/>
                </a:solidFill>
                <a:latin typeface="Proxima Nova"/>
              </a:rPr>
              <a:t>Trainer Profile</a:t>
            </a:r>
            <a:endParaRPr lang="en-US" sz="2800" kern="0">
              <a:solidFill>
                <a:srgbClr val="003969"/>
              </a:solidFill>
            </a:endParaRPr>
          </a:p>
        </p:txBody>
      </p:sp>
      <p:cxnSp>
        <p:nvCxnSpPr>
          <p:cNvPr id="9" name="Straight Connector 8">
            <a:extLst>
              <a:ext uri="{FF2B5EF4-FFF2-40B4-BE49-F238E27FC236}">
                <a16:creationId xmlns:a16="http://schemas.microsoft.com/office/drawing/2014/main" id="{A41E890B-8D22-4DC0-9437-A8429A5CD2BF}"/>
              </a:ext>
            </a:extLst>
          </p:cNvPr>
          <p:cNvCxnSpPr>
            <a:cxnSpLocks/>
          </p:cNvCxnSpPr>
          <p:nvPr/>
        </p:nvCxnSpPr>
        <p:spPr>
          <a:xfrm>
            <a:off x="267284" y="922102"/>
            <a:ext cx="11072519" cy="109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object 3">
            <a:extLst>
              <a:ext uri="{FF2B5EF4-FFF2-40B4-BE49-F238E27FC236}">
                <a16:creationId xmlns:a16="http://schemas.microsoft.com/office/drawing/2014/main" id="{02FCE3F1-DDE5-42EC-9B42-212BFA0EA621}"/>
              </a:ext>
            </a:extLst>
          </p:cNvPr>
          <p:cNvSpPr/>
          <p:nvPr/>
        </p:nvSpPr>
        <p:spPr>
          <a:xfrm>
            <a:off x="11501" y="-15873"/>
            <a:ext cx="12192000" cy="461665"/>
          </a:xfrm>
          <a:custGeom>
            <a:avLst/>
            <a:gdLst/>
            <a:ahLst/>
            <a:cxnLst/>
            <a:rect l="l" t="t" r="r" b="b"/>
            <a:pathLst>
              <a:path w="10058400" h="723900">
                <a:moveTo>
                  <a:pt x="10058400" y="0"/>
                </a:moveTo>
                <a:lnTo>
                  <a:pt x="0" y="0"/>
                </a:lnTo>
                <a:lnTo>
                  <a:pt x="0" y="83693"/>
                </a:lnTo>
                <a:lnTo>
                  <a:pt x="10058400" y="723773"/>
                </a:lnTo>
                <a:lnTo>
                  <a:pt x="10058400" y="0"/>
                </a:lnTo>
                <a:close/>
              </a:path>
            </a:pathLst>
          </a:custGeom>
          <a:solidFill>
            <a:srgbClr val="21619C"/>
          </a:solidFill>
        </p:spPr>
        <p:txBody>
          <a:bodyPr wrap="square" lIns="0" tIns="0" rIns="0" bIns="0" rtlCol="0"/>
          <a:lstStyle/>
          <a:p>
            <a:endParaRPr/>
          </a:p>
        </p:txBody>
      </p:sp>
      <p:pic>
        <p:nvPicPr>
          <p:cNvPr id="7" name="Graphic 6">
            <a:extLst>
              <a:ext uri="{FF2B5EF4-FFF2-40B4-BE49-F238E27FC236}">
                <a16:creationId xmlns:a16="http://schemas.microsoft.com/office/drawing/2014/main" id="{C2EB4644-072C-4567-9D1E-212FAA20C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9214" y="6491488"/>
            <a:ext cx="1505797" cy="231974"/>
          </a:xfrm>
          <a:prstGeom prst="rect">
            <a:avLst/>
          </a:prstGeom>
        </p:spPr>
      </p:pic>
      <p:sp>
        <p:nvSpPr>
          <p:cNvPr id="11" name="Title 1">
            <a:extLst>
              <a:ext uri="{FF2B5EF4-FFF2-40B4-BE49-F238E27FC236}">
                <a16:creationId xmlns:a16="http://schemas.microsoft.com/office/drawing/2014/main" id="{607275C8-9225-4AB3-996C-4E7F7F063CA3}"/>
              </a:ext>
            </a:extLst>
          </p:cNvPr>
          <p:cNvSpPr txBox="1">
            <a:spLocks/>
          </p:cNvSpPr>
          <p:nvPr/>
        </p:nvSpPr>
        <p:spPr>
          <a:xfrm>
            <a:off x="2308636" y="981685"/>
            <a:ext cx="8761413" cy="118785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2800" dirty="0"/>
              <a:t>VENKATA SUBBARAO B</a:t>
            </a:r>
            <a:br>
              <a:rPr lang="en-IN" sz="2800" dirty="0"/>
            </a:br>
            <a:br>
              <a:rPr lang="en-IN" sz="2800" dirty="0"/>
            </a:br>
            <a:r>
              <a:rPr lang="en-IN" sz="1800" dirty="0" err="1">
                <a:latin typeface="-apple-system"/>
              </a:rPr>
              <a:t>Cloudthat</a:t>
            </a:r>
            <a:r>
              <a:rPr lang="en-IN" sz="1800">
                <a:latin typeface="-apple-system"/>
              </a:rPr>
              <a:t> Consultant </a:t>
            </a:r>
            <a:br>
              <a:rPr lang="en-IN" sz="1400" dirty="0">
                <a:latin typeface="-apple-system"/>
              </a:rPr>
            </a:br>
            <a:br>
              <a:rPr lang="en-IN" sz="1400" dirty="0">
                <a:latin typeface="-apple-system"/>
              </a:rPr>
            </a:br>
            <a:r>
              <a:rPr lang="en-IN" sz="1400" dirty="0">
                <a:latin typeface="-apple-system"/>
              </a:rPr>
              <a:t>UI  |  UX | JAVA Full Stack | Architect | Cloud | DevSecOps | SRE | DS | ML | AI | SOFT SKILLS</a:t>
            </a:r>
            <a:endParaRPr lang="en-IN" sz="2800" dirty="0"/>
          </a:p>
        </p:txBody>
      </p:sp>
      <p:pic>
        <p:nvPicPr>
          <p:cNvPr id="12" name="Picture 11">
            <a:extLst>
              <a:ext uri="{FF2B5EF4-FFF2-40B4-BE49-F238E27FC236}">
                <a16:creationId xmlns:a16="http://schemas.microsoft.com/office/drawing/2014/main" id="{28CA6B39-AD9B-4353-B39E-25B51E3D1E5D}"/>
              </a:ext>
            </a:extLst>
          </p:cNvPr>
          <p:cNvPicPr>
            <a:picLocks noChangeAspect="1"/>
          </p:cNvPicPr>
          <p:nvPr/>
        </p:nvPicPr>
        <p:blipFill rotWithShape="1">
          <a:blip r:embed="rId4"/>
          <a:srcRect t="16246" r="14451" b="44709"/>
          <a:stretch/>
        </p:blipFill>
        <p:spPr>
          <a:xfrm>
            <a:off x="710361" y="1003332"/>
            <a:ext cx="1380889" cy="1365507"/>
          </a:xfrm>
          <a:prstGeom prst="ellipse">
            <a:avLst/>
          </a:prstGeom>
          <a:ln w="28575"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8059ADFA-D319-491A-8235-9D00DAD3FA65}"/>
              </a:ext>
            </a:extLst>
          </p:cNvPr>
          <p:cNvPicPr>
            <a:picLocks noChangeAspect="1"/>
          </p:cNvPicPr>
          <p:nvPr/>
        </p:nvPicPr>
        <p:blipFill>
          <a:blip r:embed="rId5"/>
          <a:stretch>
            <a:fillRect/>
          </a:stretch>
        </p:blipFill>
        <p:spPr>
          <a:xfrm>
            <a:off x="6935540" y="2068054"/>
            <a:ext cx="1905769" cy="952885"/>
          </a:xfrm>
          <a:prstGeom prst="rect">
            <a:avLst/>
          </a:prstGeom>
        </p:spPr>
      </p:pic>
      <p:pic>
        <p:nvPicPr>
          <p:cNvPr id="14" name="Picture 13">
            <a:extLst>
              <a:ext uri="{FF2B5EF4-FFF2-40B4-BE49-F238E27FC236}">
                <a16:creationId xmlns:a16="http://schemas.microsoft.com/office/drawing/2014/main" id="{D54BD250-25A3-4255-9F5D-FE0090C7B61A}"/>
              </a:ext>
            </a:extLst>
          </p:cNvPr>
          <p:cNvPicPr>
            <a:picLocks noChangeAspect="1"/>
          </p:cNvPicPr>
          <p:nvPr/>
        </p:nvPicPr>
        <p:blipFill>
          <a:blip r:embed="rId6"/>
          <a:stretch>
            <a:fillRect/>
          </a:stretch>
        </p:blipFill>
        <p:spPr>
          <a:xfrm>
            <a:off x="7131215" y="2799927"/>
            <a:ext cx="1667871" cy="922541"/>
          </a:xfrm>
          <a:prstGeom prst="rect">
            <a:avLst/>
          </a:prstGeom>
        </p:spPr>
      </p:pic>
      <p:pic>
        <p:nvPicPr>
          <p:cNvPr id="15" name="Picture 14">
            <a:extLst>
              <a:ext uri="{FF2B5EF4-FFF2-40B4-BE49-F238E27FC236}">
                <a16:creationId xmlns:a16="http://schemas.microsoft.com/office/drawing/2014/main" id="{68A62BA9-E363-486C-81FE-BDBEA3F1E8F7}"/>
              </a:ext>
            </a:extLst>
          </p:cNvPr>
          <p:cNvPicPr>
            <a:picLocks noChangeAspect="1"/>
          </p:cNvPicPr>
          <p:nvPr/>
        </p:nvPicPr>
        <p:blipFill>
          <a:blip r:embed="rId7"/>
          <a:stretch>
            <a:fillRect/>
          </a:stretch>
        </p:blipFill>
        <p:spPr>
          <a:xfrm>
            <a:off x="9088528" y="2270687"/>
            <a:ext cx="1811291" cy="724516"/>
          </a:xfrm>
          <a:prstGeom prst="rect">
            <a:avLst/>
          </a:prstGeom>
        </p:spPr>
      </p:pic>
      <p:pic>
        <p:nvPicPr>
          <p:cNvPr id="16" name="Picture 15">
            <a:extLst>
              <a:ext uri="{FF2B5EF4-FFF2-40B4-BE49-F238E27FC236}">
                <a16:creationId xmlns:a16="http://schemas.microsoft.com/office/drawing/2014/main" id="{4B36211B-00AA-4A06-89C1-579EA76FCF1A}"/>
              </a:ext>
            </a:extLst>
          </p:cNvPr>
          <p:cNvPicPr>
            <a:picLocks noChangeAspect="1"/>
          </p:cNvPicPr>
          <p:nvPr/>
        </p:nvPicPr>
        <p:blipFill>
          <a:blip r:embed="rId8"/>
          <a:stretch>
            <a:fillRect/>
          </a:stretch>
        </p:blipFill>
        <p:spPr>
          <a:xfrm>
            <a:off x="9202049" y="3168928"/>
            <a:ext cx="1905769" cy="355554"/>
          </a:xfrm>
          <a:prstGeom prst="rect">
            <a:avLst/>
          </a:prstGeom>
          <a:ln w="88900" cap="sq" cmpd="thickThin">
            <a:solidFill>
              <a:srgbClr val="000000"/>
            </a:solidFill>
            <a:prstDash val="solid"/>
            <a:miter lim="800000"/>
          </a:ln>
          <a:effectLst>
            <a:innerShdw blurRad="76200">
              <a:srgbClr val="000000"/>
            </a:innerShdw>
          </a:effectLst>
        </p:spPr>
      </p:pic>
      <p:sp>
        <p:nvSpPr>
          <p:cNvPr id="17" name="TextBox 16">
            <a:extLst>
              <a:ext uri="{FF2B5EF4-FFF2-40B4-BE49-F238E27FC236}">
                <a16:creationId xmlns:a16="http://schemas.microsoft.com/office/drawing/2014/main" id="{E424022A-8146-470B-A880-5D8A1D6C8A47}"/>
              </a:ext>
            </a:extLst>
          </p:cNvPr>
          <p:cNvSpPr txBox="1"/>
          <p:nvPr/>
        </p:nvSpPr>
        <p:spPr>
          <a:xfrm>
            <a:off x="6391314" y="5798322"/>
            <a:ext cx="5620190" cy="369332"/>
          </a:xfrm>
          <a:prstGeom prst="rect">
            <a:avLst/>
          </a:prstGeom>
          <a:noFill/>
        </p:spPr>
        <p:txBody>
          <a:bodyPr wrap="square">
            <a:spAutoFit/>
          </a:bodyPr>
          <a:lstStyle/>
          <a:p>
            <a:r>
              <a:rPr lang="en-IN" dirty="0">
                <a:solidFill>
                  <a:srgbClr val="002060"/>
                </a:solidFill>
                <a:hlinkClick r:id="rId9">
                  <a:extLst>
                    <a:ext uri="{A12FA001-AC4F-418D-AE19-62706E023703}">
                      <ahyp:hlinkClr xmlns:ahyp="http://schemas.microsoft.com/office/drawing/2018/hyperlinkcolor" val="tx"/>
                    </a:ext>
                  </a:extLst>
                </a:hlinkClick>
              </a:rPr>
              <a:t>https://www.linkedin.com/in/bvsrao-venkat-4014133b/</a:t>
            </a:r>
            <a:endParaRPr lang="en-IN" dirty="0">
              <a:solidFill>
                <a:srgbClr val="002060"/>
              </a:solidFill>
            </a:endParaRPr>
          </a:p>
        </p:txBody>
      </p:sp>
      <p:sp>
        <p:nvSpPr>
          <p:cNvPr id="18" name="object 25">
            <a:extLst>
              <a:ext uri="{FF2B5EF4-FFF2-40B4-BE49-F238E27FC236}">
                <a16:creationId xmlns:a16="http://schemas.microsoft.com/office/drawing/2014/main" id="{9EA27F7C-B0D2-4C8F-AFA4-EF8473E6C249}"/>
              </a:ext>
            </a:extLst>
          </p:cNvPr>
          <p:cNvSpPr/>
          <p:nvPr/>
        </p:nvSpPr>
        <p:spPr>
          <a:xfrm>
            <a:off x="383406" y="2599579"/>
            <a:ext cx="2197100" cy="0"/>
          </a:xfrm>
          <a:custGeom>
            <a:avLst/>
            <a:gdLst/>
            <a:ahLst/>
            <a:cxnLst/>
            <a:rect l="l" t="t" r="r" b="b"/>
            <a:pathLst>
              <a:path w="2197100">
                <a:moveTo>
                  <a:pt x="0" y="0"/>
                </a:moveTo>
                <a:lnTo>
                  <a:pt x="2196846" y="0"/>
                </a:lnTo>
              </a:path>
            </a:pathLst>
          </a:custGeom>
          <a:ln w="19812">
            <a:solidFill>
              <a:srgbClr val="E68B31"/>
            </a:solidFill>
          </a:ln>
        </p:spPr>
        <p:txBody>
          <a:bodyPr wrap="square" lIns="0" tIns="0" rIns="0" bIns="0" rtlCol="0"/>
          <a:lstStyle/>
          <a:p>
            <a:endParaRPr/>
          </a:p>
        </p:txBody>
      </p:sp>
      <p:sp>
        <p:nvSpPr>
          <p:cNvPr id="19" name="object 26">
            <a:extLst>
              <a:ext uri="{FF2B5EF4-FFF2-40B4-BE49-F238E27FC236}">
                <a16:creationId xmlns:a16="http://schemas.microsoft.com/office/drawing/2014/main" id="{167ED97C-ADEC-493C-8E2F-11DAF9115420}"/>
              </a:ext>
            </a:extLst>
          </p:cNvPr>
          <p:cNvSpPr txBox="1"/>
          <p:nvPr/>
        </p:nvSpPr>
        <p:spPr>
          <a:xfrm>
            <a:off x="369814" y="3209179"/>
            <a:ext cx="15240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Front End </a:t>
            </a:r>
            <a:endParaRPr sz="1200" b="1" dirty="0">
              <a:latin typeface="Arial"/>
              <a:cs typeface="Arial"/>
            </a:endParaRPr>
          </a:p>
        </p:txBody>
      </p:sp>
      <p:sp>
        <p:nvSpPr>
          <p:cNvPr id="20" name="TextBox 19">
            <a:extLst>
              <a:ext uri="{FF2B5EF4-FFF2-40B4-BE49-F238E27FC236}">
                <a16:creationId xmlns:a16="http://schemas.microsoft.com/office/drawing/2014/main" id="{F991DB6A-ED14-4112-B53C-DF6D90AC9BDA}"/>
              </a:ext>
            </a:extLst>
          </p:cNvPr>
          <p:cNvSpPr txBox="1"/>
          <p:nvPr/>
        </p:nvSpPr>
        <p:spPr>
          <a:xfrm>
            <a:off x="293615" y="3376374"/>
            <a:ext cx="2620618" cy="738151"/>
          </a:xfrm>
          <a:prstGeom prst="rect">
            <a:avLst/>
          </a:prstGeom>
          <a:noFill/>
        </p:spPr>
        <p:txBody>
          <a:bodyPr wrap="square" rtlCol="0">
            <a:spAutoFit/>
          </a:bodyPr>
          <a:lstStyle/>
          <a:p>
            <a:r>
              <a:rPr lang="en-IN" sz="1049" spc="-5" dirty="0">
                <a:solidFill>
                  <a:srgbClr val="56555D"/>
                </a:solidFill>
                <a:latin typeface="+mj-lt"/>
                <a:cs typeface="Arial"/>
              </a:rPr>
              <a:t>ES.Next, JavaScript, React, React Native, Vue, Angular Ext JS, UXD, UI , HTML, CSS,  Bootstrap, Tailwind CSS, SASS, Wire Framing , Low &amp; High Fiddle Design, RWD, PWA …</a:t>
            </a:r>
            <a:endParaRPr lang="en-IN" sz="1049" dirty="0">
              <a:latin typeface="+mj-lt"/>
            </a:endParaRPr>
          </a:p>
        </p:txBody>
      </p:sp>
      <p:sp>
        <p:nvSpPr>
          <p:cNvPr id="21" name="object 26">
            <a:extLst>
              <a:ext uri="{FF2B5EF4-FFF2-40B4-BE49-F238E27FC236}">
                <a16:creationId xmlns:a16="http://schemas.microsoft.com/office/drawing/2014/main" id="{E12B659C-D089-4FB8-8456-0ABCA80D9A95}"/>
              </a:ext>
            </a:extLst>
          </p:cNvPr>
          <p:cNvSpPr txBox="1"/>
          <p:nvPr/>
        </p:nvSpPr>
        <p:spPr>
          <a:xfrm>
            <a:off x="370451" y="4199779"/>
            <a:ext cx="21336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Back End</a:t>
            </a:r>
            <a:endParaRPr sz="1200" b="1" dirty="0">
              <a:latin typeface="Arial"/>
              <a:cs typeface="Arial"/>
            </a:endParaRPr>
          </a:p>
        </p:txBody>
      </p:sp>
      <p:sp>
        <p:nvSpPr>
          <p:cNvPr id="22" name="TextBox 21">
            <a:extLst>
              <a:ext uri="{FF2B5EF4-FFF2-40B4-BE49-F238E27FC236}">
                <a16:creationId xmlns:a16="http://schemas.microsoft.com/office/drawing/2014/main" id="{B9B035C1-C15A-422A-BA67-A6DC5259C5F5}"/>
              </a:ext>
            </a:extLst>
          </p:cNvPr>
          <p:cNvSpPr txBox="1"/>
          <p:nvPr/>
        </p:nvSpPr>
        <p:spPr>
          <a:xfrm>
            <a:off x="294251" y="4322478"/>
            <a:ext cx="2618204" cy="738151"/>
          </a:xfrm>
          <a:prstGeom prst="rect">
            <a:avLst/>
          </a:prstGeom>
          <a:noFill/>
        </p:spPr>
        <p:txBody>
          <a:bodyPr wrap="square" rtlCol="0">
            <a:spAutoFit/>
          </a:bodyPr>
          <a:lstStyle/>
          <a:p>
            <a:r>
              <a:rPr lang="en-IN" sz="1049" spc="-5" dirty="0">
                <a:solidFill>
                  <a:srgbClr val="56555D"/>
                </a:solidFill>
                <a:latin typeface="+mj-lt"/>
                <a:cs typeface="Arial"/>
              </a:rPr>
              <a:t>JAVA, Spring Boot, Node, </a:t>
            </a:r>
            <a:r>
              <a:rPr lang="en-IN" sz="1049" spc="-5" dirty="0" err="1">
                <a:solidFill>
                  <a:srgbClr val="56555D"/>
                </a:solidFill>
                <a:latin typeface="+mj-lt"/>
                <a:cs typeface="Arial"/>
              </a:rPr>
              <a:t>ExpressJS</a:t>
            </a:r>
            <a:r>
              <a:rPr lang="en-IN" sz="1049" spc="-5" dirty="0">
                <a:solidFill>
                  <a:srgbClr val="56555D"/>
                </a:solidFill>
                <a:latin typeface="+mj-lt"/>
                <a:cs typeface="Arial"/>
              </a:rPr>
              <a:t>, PHP, Python, SQL(MySQL, </a:t>
            </a:r>
            <a:r>
              <a:rPr lang="en-IN" sz="1049" spc="-5" dirty="0" err="1">
                <a:solidFill>
                  <a:srgbClr val="56555D"/>
                </a:solidFill>
                <a:latin typeface="+mj-lt"/>
                <a:cs typeface="Arial"/>
              </a:rPr>
              <a:t>PgSQL</a:t>
            </a:r>
            <a:r>
              <a:rPr lang="en-IN" sz="1049" spc="-5" dirty="0">
                <a:solidFill>
                  <a:srgbClr val="56555D"/>
                </a:solidFill>
                <a:latin typeface="+mj-lt"/>
                <a:cs typeface="Arial"/>
              </a:rPr>
              <a:t>), NoSQL (Mongo, Firebase, Elasticsearch, Cassandra, Couchbase), API </a:t>
            </a:r>
            <a:endParaRPr lang="en-IN" sz="1049" dirty="0">
              <a:latin typeface="+mj-lt"/>
            </a:endParaRPr>
          </a:p>
        </p:txBody>
      </p:sp>
      <p:sp>
        <p:nvSpPr>
          <p:cNvPr id="23" name="object 26">
            <a:extLst>
              <a:ext uri="{FF2B5EF4-FFF2-40B4-BE49-F238E27FC236}">
                <a16:creationId xmlns:a16="http://schemas.microsoft.com/office/drawing/2014/main" id="{2D9155A5-9869-469C-810D-E0233EB5607F}"/>
              </a:ext>
            </a:extLst>
          </p:cNvPr>
          <p:cNvSpPr txBox="1"/>
          <p:nvPr/>
        </p:nvSpPr>
        <p:spPr>
          <a:xfrm>
            <a:off x="372866" y="2599579"/>
            <a:ext cx="21336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Cloud &amp; Other Platforms</a:t>
            </a:r>
            <a:endParaRPr sz="1200" b="1" dirty="0">
              <a:latin typeface="Arial"/>
              <a:cs typeface="Arial"/>
            </a:endParaRPr>
          </a:p>
        </p:txBody>
      </p:sp>
      <p:sp>
        <p:nvSpPr>
          <p:cNvPr id="24" name="object 26">
            <a:extLst>
              <a:ext uri="{FF2B5EF4-FFF2-40B4-BE49-F238E27FC236}">
                <a16:creationId xmlns:a16="http://schemas.microsoft.com/office/drawing/2014/main" id="{5F694DF0-E974-4D39-BB19-E56A70B5988A}"/>
              </a:ext>
            </a:extLst>
          </p:cNvPr>
          <p:cNvSpPr txBox="1"/>
          <p:nvPr/>
        </p:nvSpPr>
        <p:spPr>
          <a:xfrm>
            <a:off x="370451" y="5037979"/>
            <a:ext cx="1524000" cy="197490"/>
          </a:xfrm>
          <a:prstGeom prst="rect">
            <a:avLst/>
          </a:prstGeom>
        </p:spPr>
        <p:txBody>
          <a:bodyPr vert="horz" wrap="square" lIns="0" tIns="12700" rIns="0" bIns="0" rtlCol="0">
            <a:spAutoFit/>
          </a:bodyPr>
          <a:lstStyle/>
          <a:p>
            <a:pPr marL="12699">
              <a:spcBef>
                <a:spcPts val="100"/>
              </a:spcBef>
            </a:pPr>
            <a:r>
              <a:rPr lang="en-IN" sz="1200" b="1" dirty="0">
                <a:solidFill>
                  <a:srgbClr val="56555D"/>
                </a:solidFill>
                <a:latin typeface="Arial"/>
                <a:cs typeface="Arial"/>
              </a:rPr>
              <a:t>Miscellaneous Tools</a:t>
            </a:r>
            <a:endParaRPr sz="1200" b="1" dirty="0">
              <a:latin typeface="Arial"/>
              <a:cs typeface="Arial"/>
            </a:endParaRPr>
          </a:p>
        </p:txBody>
      </p:sp>
      <p:sp>
        <p:nvSpPr>
          <p:cNvPr id="25" name="TextBox 24">
            <a:extLst>
              <a:ext uri="{FF2B5EF4-FFF2-40B4-BE49-F238E27FC236}">
                <a16:creationId xmlns:a16="http://schemas.microsoft.com/office/drawing/2014/main" id="{3ECDAFFC-D315-4311-9C6B-8F917787D931}"/>
              </a:ext>
            </a:extLst>
          </p:cNvPr>
          <p:cNvSpPr txBox="1"/>
          <p:nvPr/>
        </p:nvSpPr>
        <p:spPr>
          <a:xfrm>
            <a:off x="294252" y="5187065"/>
            <a:ext cx="2618203" cy="1222514"/>
          </a:xfrm>
          <a:prstGeom prst="rect">
            <a:avLst/>
          </a:prstGeom>
          <a:noFill/>
        </p:spPr>
        <p:txBody>
          <a:bodyPr wrap="square" rtlCol="0">
            <a:spAutoFit/>
          </a:bodyPr>
          <a:lstStyle/>
          <a:p>
            <a:r>
              <a:rPr lang="en-IN" sz="1049" spc="-5" dirty="0">
                <a:solidFill>
                  <a:srgbClr val="56555D"/>
                </a:solidFill>
                <a:latin typeface="+mj-lt"/>
                <a:cs typeface="Arial"/>
              </a:rPr>
              <a:t>Docker, Kubernetes, Jenkins, Kafka, Ansible, Terraform, SonarQube, Selenium, Atlassian Stack, Grafana, </a:t>
            </a:r>
            <a:r>
              <a:rPr lang="en-IN" sz="1049" spc="-5" dirty="0" err="1">
                <a:solidFill>
                  <a:srgbClr val="56555D"/>
                </a:solidFill>
                <a:latin typeface="+mj-lt"/>
                <a:cs typeface="Arial"/>
              </a:rPr>
              <a:t>GraphQL</a:t>
            </a:r>
            <a:r>
              <a:rPr lang="en-IN" sz="1049" spc="-5" dirty="0">
                <a:solidFill>
                  <a:srgbClr val="56555D"/>
                </a:solidFill>
                <a:latin typeface="+mj-lt"/>
                <a:cs typeface="Arial"/>
              </a:rPr>
              <a:t>, ELK Stack, Git, SVN, CVS, Redux, MobX, </a:t>
            </a:r>
            <a:r>
              <a:rPr lang="en-IN" sz="1049" spc="-5" dirty="0" err="1">
                <a:solidFill>
                  <a:srgbClr val="56555D"/>
                </a:solidFill>
                <a:latin typeface="+mj-lt"/>
                <a:cs typeface="Arial"/>
              </a:rPr>
              <a:t>Thunk</a:t>
            </a:r>
            <a:r>
              <a:rPr lang="en-IN" sz="1049" spc="-5" dirty="0">
                <a:solidFill>
                  <a:srgbClr val="56555D"/>
                </a:solidFill>
                <a:latin typeface="+mj-lt"/>
                <a:cs typeface="Arial"/>
              </a:rPr>
              <a:t>, Saga, Figma, Adobe XD, Karma &amp; Jasmine, Protractor, Jest, SonarQube, Photoshop, Illustrator, Digital Marketing, Agile Scrum …</a:t>
            </a:r>
            <a:endParaRPr lang="en-IN" sz="1049" dirty="0">
              <a:latin typeface="+mj-lt"/>
            </a:endParaRPr>
          </a:p>
        </p:txBody>
      </p:sp>
      <p:sp>
        <p:nvSpPr>
          <p:cNvPr id="26" name="TextBox 25">
            <a:extLst>
              <a:ext uri="{FF2B5EF4-FFF2-40B4-BE49-F238E27FC236}">
                <a16:creationId xmlns:a16="http://schemas.microsoft.com/office/drawing/2014/main" id="{AC7AF130-1E7F-4BB5-8EDF-ECAEA78189CE}"/>
              </a:ext>
            </a:extLst>
          </p:cNvPr>
          <p:cNvSpPr txBox="1"/>
          <p:nvPr/>
        </p:nvSpPr>
        <p:spPr>
          <a:xfrm>
            <a:off x="296666" y="2784883"/>
            <a:ext cx="2618204" cy="415242"/>
          </a:xfrm>
          <a:prstGeom prst="rect">
            <a:avLst/>
          </a:prstGeom>
          <a:noFill/>
        </p:spPr>
        <p:txBody>
          <a:bodyPr wrap="square" rtlCol="0">
            <a:spAutoFit/>
          </a:bodyPr>
          <a:lstStyle/>
          <a:p>
            <a:r>
              <a:rPr lang="en-IN" sz="1049" spc="-5" dirty="0">
                <a:solidFill>
                  <a:srgbClr val="56555D"/>
                </a:solidFill>
                <a:latin typeface="+mj-lt"/>
                <a:cs typeface="Arial"/>
              </a:rPr>
              <a:t>AWS, AZURE, GCP, Solution Architect, </a:t>
            </a:r>
          </a:p>
          <a:p>
            <a:r>
              <a:rPr lang="en-IN" sz="1049" spc="-5" dirty="0">
                <a:solidFill>
                  <a:srgbClr val="56555D"/>
                </a:solidFill>
                <a:latin typeface="+mj-lt"/>
                <a:cs typeface="Arial"/>
              </a:rPr>
              <a:t>DevSecOps, SRE </a:t>
            </a:r>
          </a:p>
        </p:txBody>
      </p:sp>
      <p:graphicFrame>
        <p:nvGraphicFramePr>
          <p:cNvPr id="27" name="Diagram 26">
            <a:extLst>
              <a:ext uri="{FF2B5EF4-FFF2-40B4-BE49-F238E27FC236}">
                <a16:creationId xmlns:a16="http://schemas.microsoft.com/office/drawing/2014/main" id="{331C880E-A9EC-4781-A79E-9FF7684F3870}"/>
              </a:ext>
            </a:extLst>
          </p:cNvPr>
          <p:cNvGraphicFramePr/>
          <p:nvPr/>
        </p:nvGraphicFramePr>
        <p:xfrm>
          <a:off x="4506891" y="4584992"/>
          <a:ext cx="752129" cy="27699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8" name="Diagram 27">
            <a:extLst>
              <a:ext uri="{FF2B5EF4-FFF2-40B4-BE49-F238E27FC236}">
                <a16:creationId xmlns:a16="http://schemas.microsoft.com/office/drawing/2014/main" id="{E4AB77E0-5F67-47CF-8AF4-0952898F0A69}"/>
              </a:ext>
            </a:extLst>
          </p:cNvPr>
          <p:cNvGraphicFramePr/>
          <p:nvPr/>
        </p:nvGraphicFramePr>
        <p:xfrm>
          <a:off x="5437222" y="4584992"/>
          <a:ext cx="972254" cy="27699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9" name="Diagram 28">
            <a:extLst>
              <a:ext uri="{FF2B5EF4-FFF2-40B4-BE49-F238E27FC236}">
                <a16:creationId xmlns:a16="http://schemas.microsoft.com/office/drawing/2014/main" id="{0F4CBE06-5274-4663-9F54-C1F9E38D94C7}"/>
              </a:ext>
            </a:extLst>
          </p:cNvPr>
          <p:cNvGraphicFramePr/>
          <p:nvPr/>
        </p:nvGraphicFramePr>
        <p:xfrm>
          <a:off x="6587678" y="4584992"/>
          <a:ext cx="803425" cy="276999"/>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30" name="Diagram 29">
            <a:extLst>
              <a:ext uri="{FF2B5EF4-FFF2-40B4-BE49-F238E27FC236}">
                <a16:creationId xmlns:a16="http://schemas.microsoft.com/office/drawing/2014/main" id="{50B3A67E-C607-4E51-8AC4-B92694A4DB03}"/>
              </a:ext>
            </a:extLst>
          </p:cNvPr>
          <p:cNvGraphicFramePr/>
          <p:nvPr/>
        </p:nvGraphicFramePr>
        <p:xfrm>
          <a:off x="7569305" y="4584992"/>
          <a:ext cx="754437" cy="276999"/>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31" name="Diagram 30">
            <a:extLst>
              <a:ext uri="{FF2B5EF4-FFF2-40B4-BE49-F238E27FC236}">
                <a16:creationId xmlns:a16="http://schemas.microsoft.com/office/drawing/2014/main" id="{0967BD72-1089-426F-95B2-EF0D65B55705}"/>
              </a:ext>
            </a:extLst>
          </p:cNvPr>
          <p:cNvGraphicFramePr/>
          <p:nvPr/>
        </p:nvGraphicFramePr>
        <p:xfrm>
          <a:off x="8501944" y="4584992"/>
          <a:ext cx="1037079" cy="276999"/>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32" name="Diagram 31">
            <a:extLst>
              <a:ext uri="{FF2B5EF4-FFF2-40B4-BE49-F238E27FC236}">
                <a16:creationId xmlns:a16="http://schemas.microsoft.com/office/drawing/2014/main" id="{2190C39C-B6F9-429D-8B9D-2ED226F0BC22}"/>
              </a:ext>
            </a:extLst>
          </p:cNvPr>
          <p:cNvGraphicFramePr/>
          <p:nvPr/>
        </p:nvGraphicFramePr>
        <p:xfrm>
          <a:off x="5898069" y="5015129"/>
          <a:ext cx="843629" cy="276999"/>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33" name="Diagram 32">
            <a:extLst>
              <a:ext uri="{FF2B5EF4-FFF2-40B4-BE49-F238E27FC236}">
                <a16:creationId xmlns:a16="http://schemas.microsoft.com/office/drawing/2014/main" id="{1EBB0693-6D66-44CB-9B11-C1D8B7CDBF6A}"/>
              </a:ext>
            </a:extLst>
          </p:cNvPr>
          <p:cNvGraphicFramePr/>
          <p:nvPr/>
        </p:nvGraphicFramePr>
        <p:xfrm>
          <a:off x="4512412" y="5015129"/>
          <a:ext cx="1266180" cy="276999"/>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34" name="Diagram 33">
            <a:extLst>
              <a:ext uri="{FF2B5EF4-FFF2-40B4-BE49-F238E27FC236}">
                <a16:creationId xmlns:a16="http://schemas.microsoft.com/office/drawing/2014/main" id="{A0BC4140-4B7E-4CB5-9753-5DDAB3AE9400}"/>
              </a:ext>
            </a:extLst>
          </p:cNvPr>
          <p:cNvGraphicFramePr/>
          <p:nvPr/>
        </p:nvGraphicFramePr>
        <p:xfrm>
          <a:off x="9805192" y="5015129"/>
          <a:ext cx="977255" cy="276999"/>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35" name="Diagram 34">
            <a:extLst>
              <a:ext uri="{FF2B5EF4-FFF2-40B4-BE49-F238E27FC236}">
                <a16:creationId xmlns:a16="http://schemas.microsoft.com/office/drawing/2014/main" id="{435FCF26-AB91-4F1D-8B42-6371DF03BDBB}"/>
              </a:ext>
            </a:extLst>
          </p:cNvPr>
          <p:cNvGraphicFramePr/>
          <p:nvPr/>
        </p:nvGraphicFramePr>
        <p:xfrm>
          <a:off x="5605690" y="5427840"/>
          <a:ext cx="1483098" cy="276999"/>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pSp>
        <p:nvGrpSpPr>
          <p:cNvPr id="36" name="Group 35">
            <a:extLst>
              <a:ext uri="{FF2B5EF4-FFF2-40B4-BE49-F238E27FC236}">
                <a16:creationId xmlns:a16="http://schemas.microsoft.com/office/drawing/2014/main" id="{91F4A464-1E68-4126-A934-8125F0FF1677}"/>
              </a:ext>
            </a:extLst>
          </p:cNvPr>
          <p:cNvGrpSpPr/>
          <p:nvPr/>
        </p:nvGrpSpPr>
        <p:grpSpPr>
          <a:xfrm>
            <a:off x="8382031" y="5434422"/>
            <a:ext cx="1501658" cy="263835"/>
            <a:chOff x="0" y="6581"/>
            <a:chExt cx="843629" cy="263835"/>
          </a:xfrm>
        </p:grpSpPr>
        <p:sp>
          <p:nvSpPr>
            <p:cNvPr id="37" name="Rectangle: Rounded Corners 36">
              <a:extLst>
                <a:ext uri="{FF2B5EF4-FFF2-40B4-BE49-F238E27FC236}">
                  <a16:creationId xmlns:a16="http://schemas.microsoft.com/office/drawing/2014/main" id="{7DEF6F48-35B1-4086-8C00-DE2EB0E605C9}"/>
                </a:ext>
              </a:extLst>
            </p:cNvPr>
            <p:cNvSpPr/>
            <p:nvPr/>
          </p:nvSpPr>
          <p:spPr>
            <a:xfrm>
              <a:off x="0" y="6581"/>
              <a:ext cx="843629"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Rectangle: Rounded Corners 4">
              <a:extLst>
                <a:ext uri="{FF2B5EF4-FFF2-40B4-BE49-F238E27FC236}">
                  <a16:creationId xmlns:a16="http://schemas.microsoft.com/office/drawing/2014/main" id="{79F19DA5-0384-4249-82C7-D82510138465}"/>
                </a:ext>
              </a:extLst>
            </p:cNvPr>
            <p:cNvSpPr txBox="1"/>
            <p:nvPr/>
          </p:nvSpPr>
          <p:spPr>
            <a:xfrm>
              <a:off x="12879" y="19460"/>
              <a:ext cx="817871"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IMPACT FOUNDATION</a:t>
              </a:r>
              <a:endParaRPr lang="en-IN" sz="1100" kern="1200" dirty="0">
                <a:latin typeface="Calibri" panose="020F0502020204030204" pitchFamily="34" charset="0"/>
                <a:cs typeface="Calibri" panose="020F0502020204030204" pitchFamily="34" charset="0"/>
              </a:endParaRPr>
            </a:p>
          </p:txBody>
        </p:sp>
      </p:grpSp>
      <p:grpSp>
        <p:nvGrpSpPr>
          <p:cNvPr id="39" name="Group 38">
            <a:extLst>
              <a:ext uri="{FF2B5EF4-FFF2-40B4-BE49-F238E27FC236}">
                <a16:creationId xmlns:a16="http://schemas.microsoft.com/office/drawing/2014/main" id="{031A86CD-78C9-4159-95E3-E376299EE529}"/>
              </a:ext>
            </a:extLst>
          </p:cNvPr>
          <p:cNvGrpSpPr/>
          <p:nvPr/>
        </p:nvGrpSpPr>
        <p:grpSpPr>
          <a:xfrm>
            <a:off x="7179485" y="5434422"/>
            <a:ext cx="1111850" cy="263835"/>
            <a:chOff x="0" y="6581"/>
            <a:chExt cx="843629" cy="263835"/>
          </a:xfrm>
        </p:grpSpPr>
        <p:sp>
          <p:nvSpPr>
            <p:cNvPr id="40" name="Rectangle: Rounded Corners 39">
              <a:extLst>
                <a:ext uri="{FF2B5EF4-FFF2-40B4-BE49-F238E27FC236}">
                  <a16:creationId xmlns:a16="http://schemas.microsoft.com/office/drawing/2014/main" id="{D67881FE-FCE7-4AD9-BE41-C52F64867E31}"/>
                </a:ext>
              </a:extLst>
            </p:cNvPr>
            <p:cNvSpPr/>
            <p:nvPr/>
          </p:nvSpPr>
          <p:spPr>
            <a:xfrm>
              <a:off x="0" y="6581"/>
              <a:ext cx="843629"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ectangle: Rounded Corners 4">
              <a:extLst>
                <a:ext uri="{FF2B5EF4-FFF2-40B4-BE49-F238E27FC236}">
                  <a16:creationId xmlns:a16="http://schemas.microsoft.com/office/drawing/2014/main" id="{A634D32A-B7CC-48F2-A237-7D25D3DB481C}"/>
                </a:ext>
              </a:extLst>
            </p:cNvPr>
            <p:cNvSpPr txBox="1"/>
            <p:nvPr/>
          </p:nvSpPr>
          <p:spPr>
            <a:xfrm>
              <a:off x="12879" y="19460"/>
              <a:ext cx="817871"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VSN TRADERS</a:t>
              </a:r>
              <a:endParaRPr lang="en-IN" sz="1100" kern="1200" dirty="0">
                <a:latin typeface="Calibri" panose="020F0502020204030204" pitchFamily="34" charset="0"/>
                <a:cs typeface="Calibri" panose="020F0502020204030204" pitchFamily="34" charset="0"/>
              </a:endParaRPr>
            </a:p>
          </p:txBody>
        </p:sp>
      </p:grpSp>
      <p:grpSp>
        <p:nvGrpSpPr>
          <p:cNvPr id="42" name="Group 41">
            <a:extLst>
              <a:ext uri="{FF2B5EF4-FFF2-40B4-BE49-F238E27FC236}">
                <a16:creationId xmlns:a16="http://schemas.microsoft.com/office/drawing/2014/main" id="{B634DD6E-0FED-40E5-AD3B-55FC54AA0670}"/>
              </a:ext>
            </a:extLst>
          </p:cNvPr>
          <p:cNvGrpSpPr/>
          <p:nvPr/>
        </p:nvGrpSpPr>
        <p:grpSpPr>
          <a:xfrm>
            <a:off x="6861175" y="5021711"/>
            <a:ext cx="1129051" cy="263835"/>
            <a:chOff x="0" y="6581"/>
            <a:chExt cx="977255" cy="263835"/>
          </a:xfrm>
        </p:grpSpPr>
        <p:sp>
          <p:nvSpPr>
            <p:cNvPr id="43" name="Rectangle: Rounded Corners 42">
              <a:extLst>
                <a:ext uri="{FF2B5EF4-FFF2-40B4-BE49-F238E27FC236}">
                  <a16:creationId xmlns:a16="http://schemas.microsoft.com/office/drawing/2014/main" id="{A70C0EC7-A573-4A3C-A672-DD43F0FE1B99}"/>
                </a:ext>
              </a:extLst>
            </p:cNvPr>
            <p:cNvSpPr/>
            <p:nvPr/>
          </p:nvSpPr>
          <p:spPr>
            <a:xfrm>
              <a:off x="0" y="6581"/>
              <a:ext cx="977255"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Rounded Corners 4">
              <a:extLst>
                <a:ext uri="{FF2B5EF4-FFF2-40B4-BE49-F238E27FC236}">
                  <a16:creationId xmlns:a16="http://schemas.microsoft.com/office/drawing/2014/main" id="{179600E1-1463-4C76-A839-0A69CDC24E37}"/>
                </a:ext>
              </a:extLst>
            </p:cNvPr>
            <p:cNvSpPr txBox="1"/>
            <p:nvPr/>
          </p:nvSpPr>
          <p:spPr>
            <a:xfrm>
              <a:off x="12879" y="19460"/>
              <a:ext cx="951497"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EDUPINNACLE</a:t>
              </a:r>
              <a:endParaRPr lang="en-IN" sz="1100" kern="1200" dirty="0">
                <a:latin typeface="Calibri" panose="020F0502020204030204" pitchFamily="34" charset="0"/>
                <a:cs typeface="Calibri" panose="020F0502020204030204" pitchFamily="34" charset="0"/>
              </a:endParaRPr>
            </a:p>
          </p:txBody>
        </p:sp>
      </p:grpSp>
      <p:grpSp>
        <p:nvGrpSpPr>
          <p:cNvPr id="45" name="Group 44">
            <a:extLst>
              <a:ext uri="{FF2B5EF4-FFF2-40B4-BE49-F238E27FC236}">
                <a16:creationId xmlns:a16="http://schemas.microsoft.com/office/drawing/2014/main" id="{2915891E-D4B7-473F-8635-DBEE700E75EA}"/>
              </a:ext>
            </a:extLst>
          </p:cNvPr>
          <p:cNvGrpSpPr/>
          <p:nvPr/>
        </p:nvGrpSpPr>
        <p:grpSpPr>
          <a:xfrm>
            <a:off x="8109703" y="5021711"/>
            <a:ext cx="1576012" cy="263835"/>
            <a:chOff x="0" y="6581"/>
            <a:chExt cx="1483098" cy="263835"/>
          </a:xfrm>
        </p:grpSpPr>
        <p:sp>
          <p:nvSpPr>
            <p:cNvPr id="46" name="Rectangle: Rounded Corners 45">
              <a:extLst>
                <a:ext uri="{FF2B5EF4-FFF2-40B4-BE49-F238E27FC236}">
                  <a16:creationId xmlns:a16="http://schemas.microsoft.com/office/drawing/2014/main" id="{1D944D08-33B5-47D6-9F37-83354EA62A87}"/>
                </a:ext>
              </a:extLst>
            </p:cNvPr>
            <p:cNvSpPr/>
            <p:nvPr/>
          </p:nvSpPr>
          <p:spPr>
            <a:xfrm>
              <a:off x="0" y="6581"/>
              <a:ext cx="148309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ectangle: Rounded Corners 4">
              <a:extLst>
                <a:ext uri="{FF2B5EF4-FFF2-40B4-BE49-F238E27FC236}">
                  <a16:creationId xmlns:a16="http://schemas.microsoft.com/office/drawing/2014/main" id="{8F412F8B-CE5F-438C-AEA2-F2CE57E0EF28}"/>
                </a:ext>
              </a:extLst>
            </p:cNvPr>
            <p:cNvSpPr txBox="1"/>
            <p:nvPr/>
          </p:nvSpPr>
          <p:spPr>
            <a:xfrm>
              <a:off x="12879" y="19460"/>
              <a:ext cx="145734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AIMS MBA COLLEGE</a:t>
              </a:r>
              <a:endParaRPr lang="en-IN" sz="1100" kern="1200" dirty="0">
                <a:latin typeface="Calibri" panose="020F0502020204030204" pitchFamily="34" charset="0"/>
                <a:cs typeface="Calibri" panose="020F0502020204030204" pitchFamily="34" charset="0"/>
              </a:endParaRPr>
            </a:p>
          </p:txBody>
        </p:sp>
      </p:grpSp>
      <p:graphicFrame>
        <p:nvGraphicFramePr>
          <p:cNvPr id="48" name="Diagram 47">
            <a:extLst>
              <a:ext uri="{FF2B5EF4-FFF2-40B4-BE49-F238E27FC236}">
                <a16:creationId xmlns:a16="http://schemas.microsoft.com/office/drawing/2014/main" id="{71CB52F5-F448-43D3-8D85-ACA3CD7251C0}"/>
              </a:ext>
            </a:extLst>
          </p:cNvPr>
          <p:cNvGraphicFramePr/>
          <p:nvPr/>
        </p:nvGraphicFramePr>
        <p:xfrm>
          <a:off x="4537738" y="5427840"/>
          <a:ext cx="977255" cy="276999"/>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pSp>
        <p:nvGrpSpPr>
          <p:cNvPr id="49" name="Group 48">
            <a:extLst>
              <a:ext uri="{FF2B5EF4-FFF2-40B4-BE49-F238E27FC236}">
                <a16:creationId xmlns:a16="http://schemas.microsoft.com/office/drawing/2014/main" id="{88C4C0E5-58D6-48BE-9452-C1AD3D06DDD0}"/>
              </a:ext>
            </a:extLst>
          </p:cNvPr>
          <p:cNvGrpSpPr/>
          <p:nvPr/>
        </p:nvGrpSpPr>
        <p:grpSpPr>
          <a:xfrm>
            <a:off x="9994174" y="4233330"/>
            <a:ext cx="752128" cy="263835"/>
            <a:chOff x="0" y="6581"/>
            <a:chExt cx="752128" cy="263835"/>
          </a:xfrm>
        </p:grpSpPr>
        <p:sp>
          <p:nvSpPr>
            <p:cNvPr id="50" name="Rectangle: Rounded Corners 49">
              <a:extLst>
                <a:ext uri="{FF2B5EF4-FFF2-40B4-BE49-F238E27FC236}">
                  <a16:creationId xmlns:a16="http://schemas.microsoft.com/office/drawing/2014/main" id="{CDC2DA75-952A-4CB2-ACF9-38B818E02ECC}"/>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Rectangle: Rounded Corners 4">
              <a:extLst>
                <a:ext uri="{FF2B5EF4-FFF2-40B4-BE49-F238E27FC236}">
                  <a16:creationId xmlns:a16="http://schemas.microsoft.com/office/drawing/2014/main" id="{567699B3-9A49-46A8-A14A-99BB9CA6E392}"/>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MYYESM</a:t>
              </a:r>
              <a:endParaRPr lang="en-IN" sz="1100" kern="1200" dirty="0">
                <a:latin typeface="Calibri" panose="020F0502020204030204" pitchFamily="34" charset="0"/>
                <a:cs typeface="Calibri" panose="020F0502020204030204" pitchFamily="34" charset="0"/>
              </a:endParaRPr>
            </a:p>
          </p:txBody>
        </p:sp>
      </p:grpSp>
      <p:graphicFrame>
        <p:nvGraphicFramePr>
          <p:cNvPr id="52" name="Diagram 51">
            <a:extLst>
              <a:ext uri="{FF2B5EF4-FFF2-40B4-BE49-F238E27FC236}">
                <a16:creationId xmlns:a16="http://schemas.microsoft.com/office/drawing/2014/main" id="{290EC4B4-78BD-4D4E-B9BD-E12688111F0B}"/>
              </a:ext>
            </a:extLst>
          </p:cNvPr>
          <p:cNvGraphicFramePr/>
          <p:nvPr/>
        </p:nvGraphicFramePr>
        <p:xfrm>
          <a:off x="9974385" y="5427840"/>
          <a:ext cx="848117" cy="276999"/>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graphicFrame>
        <p:nvGraphicFramePr>
          <p:cNvPr id="53" name="Diagram 52">
            <a:extLst>
              <a:ext uri="{FF2B5EF4-FFF2-40B4-BE49-F238E27FC236}">
                <a16:creationId xmlns:a16="http://schemas.microsoft.com/office/drawing/2014/main" id="{3BB54B29-F0FD-4CB5-BC1F-FAB2B191BA0E}"/>
              </a:ext>
            </a:extLst>
          </p:cNvPr>
          <p:cNvGraphicFramePr/>
          <p:nvPr/>
        </p:nvGraphicFramePr>
        <p:xfrm>
          <a:off x="9717226" y="4584992"/>
          <a:ext cx="1037079" cy="276999"/>
        </p:xfrm>
        <a:graphic>
          <a:graphicData uri="http://schemas.openxmlformats.org/drawingml/2006/diagram">
            <dgm:relIds xmlns:dgm="http://schemas.openxmlformats.org/drawingml/2006/diagram" xmlns:r="http://schemas.openxmlformats.org/officeDocument/2006/relationships" r:dm="rId65" r:lo="rId66" r:qs="rId67" r:cs="rId68"/>
          </a:graphicData>
        </a:graphic>
      </p:graphicFrame>
      <p:grpSp>
        <p:nvGrpSpPr>
          <p:cNvPr id="54" name="Group 53">
            <a:extLst>
              <a:ext uri="{FF2B5EF4-FFF2-40B4-BE49-F238E27FC236}">
                <a16:creationId xmlns:a16="http://schemas.microsoft.com/office/drawing/2014/main" id="{218E87A1-8CB2-4372-AAF1-904589F591BB}"/>
              </a:ext>
            </a:extLst>
          </p:cNvPr>
          <p:cNvGrpSpPr/>
          <p:nvPr/>
        </p:nvGrpSpPr>
        <p:grpSpPr>
          <a:xfrm>
            <a:off x="4497902" y="3869309"/>
            <a:ext cx="972254" cy="263835"/>
            <a:chOff x="0" y="6581"/>
            <a:chExt cx="752128" cy="263835"/>
          </a:xfrm>
        </p:grpSpPr>
        <p:sp>
          <p:nvSpPr>
            <p:cNvPr id="55" name="Rectangle: Rounded Corners 54">
              <a:extLst>
                <a:ext uri="{FF2B5EF4-FFF2-40B4-BE49-F238E27FC236}">
                  <a16:creationId xmlns:a16="http://schemas.microsoft.com/office/drawing/2014/main" id="{E2B2E25E-AA33-4984-A4A3-F0C7D248C980}"/>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ectangle: Rounded Corners 4">
              <a:extLst>
                <a:ext uri="{FF2B5EF4-FFF2-40B4-BE49-F238E27FC236}">
                  <a16:creationId xmlns:a16="http://schemas.microsoft.com/office/drawing/2014/main" id="{8AECA92F-0C33-477C-B8BA-A469CD1EFAA4}"/>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COGNIZANT</a:t>
              </a:r>
              <a:endParaRPr lang="en-IN" sz="1100" kern="1200" dirty="0">
                <a:latin typeface="Calibri" panose="020F0502020204030204" pitchFamily="34" charset="0"/>
                <a:cs typeface="Calibri" panose="020F0502020204030204" pitchFamily="34" charset="0"/>
              </a:endParaRPr>
            </a:p>
          </p:txBody>
        </p:sp>
      </p:grpSp>
      <p:grpSp>
        <p:nvGrpSpPr>
          <p:cNvPr id="57" name="Group 56">
            <a:extLst>
              <a:ext uri="{FF2B5EF4-FFF2-40B4-BE49-F238E27FC236}">
                <a16:creationId xmlns:a16="http://schemas.microsoft.com/office/drawing/2014/main" id="{E4336881-9CC5-4A15-99CC-0FFE18AFE2E0}"/>
              </a:ext>
            </a:extLst>
          </p:cNvPr>
          <p:cNvGrpSpPr/>
          <p:nvPr/>
        </p:nvGrpSpPr>
        <p:grpSpPr>
          <a:xfrm>
            <a:off x="4497902" y="4233330"/>
            <a:ext cx="1438832" cy="263835"/>
            <a:chOff x="-3724762" y="274726"/>
            <a:chExt cx="752128" cy="263835"/>
          </a:xfrm>
        </p:grpSpPr>
        <p:sp>
          <p:nvSpPr>
            <p:cNvPr id="58" name="Rectangle: Rounded Corners 57">
              <a:extLst>
                <a:ext uri="{FF2B5EF4-FFF2-40B4-BE49-F238E27FC236}">
                  <a16:creationId xmlns:a16="http://schemas.microsoft.com/office/drawing/2014/main" id="{CF6EAC85-E827-4FEA-9901-A7D670B7E2ED}"/>
                </a:ext>
              </a:extLst>
            </p:cNvPr>
            <p:cNvSpPr/>
            <p:nvPr/>
          </p:nvSpPr>
          <p:spPr>
            <a:xfrm>
              <a:off x="-3724762" y="274726"/>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ectangle: Rounded Corners 4">
              <a:extLst>
                <a:ext uri="{FF2B5EF4-FFF2-40B4-BE49-F238E27FC236}">
                  <a16:creationId xmlns:a16="http://schemas.microsoft.com/office/drawing/2014/main" id="{DDBEF12C-D817-4C8B-AF94-8A558054A511}"/>
                </a:ext>
              </a:extLst>
            </p:cNvPr>
            <p:cNvSpPr txBox="1"/>
            <p:nvPr/>
          </p:nvSpPr>
          <p:spPr>
            <a:xfrm>
              <a:off x="-3711882" y="287605"/>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MANIPAL PRO LEARN</a:t>
              </a:r>
              <a:endParaRPr lang="en-IN" sz="1100" kern="1200" dirty="0">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CF6F4619-B9E3-47BC-99CB-3CE78F98E32E}"/>
              </a:ext>
            </a:extLst>
          </p:cNvPr>
          <p:cNvGrpSpPr/>
          <p:nvPr/>
        </p:nvGrpSpPr>
        <p:grpSpPr>
          <a:xfrm>
            <a:off x="6735325" y="3869309"/>
            <a:ext cx="1211198" cy="263835"/>
            <a:chOff x="0" y="6581"/>
            <a:chExt cx="752128" cy="263835"/>
          </a:xfrm>
        </p:grpSpPr>
        <p:sp>
          <p:nvSpPr>
            <p:cNvPr id="61" name="Rectangle: Rounded Corners 60">
              <a:extLst>
                <a:ext uri="{FF2B5EF4-FFF2-40B4-BE49-F238E27FC236}">
                  <a16:creationId xmlns:a16="http://schemas.microsoft.com/office/drawing/2014/main" id="{44C7B0E8-5944-496B-BA60-F85C6C7F99C8}"/>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ectangle: Rounded Corners 4">
              <a:extLst>
                <a:ext uri="{FF2B5EF4-FFF2-40B4-BE49-F238E27FC236}">
                  <a16:creationId xmlns:a16="http://schemas.microsoft.com/office/drawing/2014/main" id="{92158BC5-0043-4A6E-8653-E6168CB92BA9}"/>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JIGSAW ACADEMY </a:t>
              </a:r>
              <a:endParaRPr lang="en-IN" sz="1100" kern="1200" dirty="0">
                <a:latin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66326978-9E67-466A-800D-E6111AE26CC6}"/>
              </a:ext>
            </a:extLst>
          </p:cNvPr>
          <p:cNvGrpSpPr/>
          <p:nvPr/>
        </p:nvGrpSpPr>
        <p:grpSpPr>
          <a:xfrm>
            <a:off x="8895542" y="3869309"/>
            <a:ext cx="752128" cy="263835"/>
            <a:chOff x="0" y="6581"/>
            <a:chExt cx="752128" cy="263835"/>
          </a:xfrm>
        </p:grpSpPr>
        <p:sp>
          <p:nvSpPr>
            <p:cNvPr id="64" name="Rectangle: Rounded Corners 63">
              <a:extLst>
                <a:ext uri="{FF2B5EF4-FFF2-40B4-BE49-F238E27FC236}">
                  <a16:creationId xmlns:a16="http://schemas.microsoft.com/office/drawing/2014/main" id="{C919D7F3-BAA6-4DFD-B08D-84A3865AD492}"/>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ectangle: Rounded Corners 4">
              <a:extLst>
                <a:ext uri="{FF2B5EF4-FFF2-40B4-BE49-F238E27FC236}">
                  <a16:creationId xmlns:a16="http://schemas.microsoft.com/office/drawing/2014/main" id="{6B2E3B4D-F0BA-49BC-9607-350F2518A206}"/>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UNEXT</a:t>
              </a:r>
              <a:endParaRPr lang="en-IN" sz="1100" kern="1200" dirty="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4907C5EB-B827-41A0-8B9A-4ECF7C2D647D}"/>
              </a:ext>
            </a:extLst>
          </p:cNvPr>
          <p:cNvGrpSpPr/>
          <p:nvPr/>
        </p:nvGrpSpPr>
        <p:grpSpPr>
          <a:xfrm>
            <a:off x="9679502" y="3869309"/>
            <a:ext cx="1185374" cy="263835"/>
            <a:chOff x="0" y="6581"/>
            <a:chExt cx="752128" cy="263835"/>
          </a:xfrm>
        </p:grpSpPr>
        <p:sp>
          <p:nvSpPr>
            <p:cNvPr id="67" name="Rectangle: Rounded Corners 66">
              <a:extLst>
                <a:ext uri="{FF2B5EF4-FFF2-40B4-BE49-F238E27FC236}">
                  <a16:creationId xmlns:a16="http://schemas.microsoft.com/office/drawing/2014/main" id="{43D29729-2979-4B08-9D91-522FA7C869E1}"/>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ectangle: Rounded Corners 4">
              <a:extLst>
                <a:ext uri="{FF2B5EF4-FFF2-40B4-BE49-F238E27FC236}">
                  <a16:creationId xmlns:a16="http://schemas.microsoft.com/office/drawing/2014/main" id="{72ECC167-8B7A-461E-92EF-8406269E2DBB}"/>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BAJAJ FINSERVE</a:t>
              </a:r>
              <a:endParaRPr lang="en-IN" sz="1100" kern="1200" dirty="0">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5108A0AA-B9E1-4A42-BA04-2E44753369D9}"/>
              </a:ext>
            </a:extLst>
          </p:cNvPr>
          <p:cNvGrpSpPr/>
          <p:nvPr/>
        </p:nvGrpSpPr>
        <p:grpSpPr>
          <a:xfrm>
            <a:off x="6077457" y="4233330"/>
            <a:ext cx="943545" cy="263835"/>
            <a:chOff x="0" y="6581"/>
            <a:chExt cx="752128" cy="263835"/>
          </a:xfrm>
        </p:grpSpPr>
        <p:sp>
          <p:nvSpPr>
            <p:cNvPr id="70" name="Rectangle: Rounded Corners 69">
              <a:extLst>
                <a:ext uri="{FF2B5EF4-FFF2-40B4-BE49-F238E27FC236}">
                  <a16:creationId xmlns:a16="http://schemas.microsoft.com/office/drawing/2014/main" id="{B1BECCAB-F5E7-4A1B-BB94-90856A0FD120}"/>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Rectangle: Rounded Corners 4">
              <a:extLst>
                <a:ext uri="{FF2B5EF4-FFF2-40B4-BE49-F238E27FC236}">
                  <a16:creationId xmlns:a16="http://schemas.microsoft.com/office/drawing/2014/main" id="{6B00D103-F1C7-447C-B336-8DC040A38125}"/>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ETEAMINC</a:t>
              </a:r>
              <a:endParaRPr lang="en-IN" sz="1100" kern="1200" dirty="0">
                <a:latin typeface="Calibri" panose="020F0502020204030204" pitchFamily="34" charset="0"/>
                <a:cs typeface="Calibri" panose="020F0502020204030204" pitchFamily="34" charset="0"/>
              </a:endParaRPr>
            </a:p>
          </p:txBody>
        </p:sp>
      </p:grpSp>
      <p:grpSp>
        <p:nvGrpSpPr>
          <p:cNvPr id="72" name="Group 71">
            <a:extLst>
              <a:ext uri="{FF2B5EF4-FFF2-40B4-BE49-F238E27FC236}">
                <a16:creationId xmlns:a16="http://schemas.microsoft.com/office/drawing/2014/main" id="{7ED2A3C1-A1BB-4B68-9E44-2404437DF261}"/>
              </a:ext>
            </a:extLst>
          </p:cNvPr>
          <p:cNvGrpSpPr/>
          <p:nvPr/>
        </p:nvGrpSpPr>
        <p:grpSpPr>
          <a:xfrm>
            <a:off x="7161725" y="4233330"/>
            <a:ext cx="803426" cy="263835"/>
            <a:chOff x="0" y="6581"/>
            <a:chExt cx="752128" cy="263835"/>
          </a:xfrm>
        </p:grpSpPr>
        <p:sp>
          <p:nvSpPr>
            <p:cNvPr id="73" name="Rectangle: Rounded Corners 72">
              <a:extLst>
                <a:ext uri="{FF2B5EF4-FFF2-40B4-BE49-F238E27FC236}">
                  <a16:creationId xmlns:a16="http://schemas.microsoft.com/office/drawing/2014/main" id="{FF0AE4AE-21EC-4AE6-B9BB-ECD5412B653D}"/>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Rectangle: Rounded Corners 4">
              <a:extLst>
                <a:ext uri="{FF2B5EF4-FFF2-40B4-BE49-F238E27FC236}">
                  <a16:creationId xmlns:a16="http://schemas.microsoft.com/office/drawing/2014/main" id="{470D5BAF-AEC5-4131-9FC0-B11846C4A33F}"/>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PROBITS</a:t>
              </a:r>
              <a:endParaRPr lang="en-IN" sz="1100" kern="1200" dirty="0">
                <a:latin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3291234B-6F01-4627-B6F5-3EEFA625FE35}"/>
              </a:ext>
            </a:extLst>
          </p:cNvPr>
          <p:cNvGrpSpPr/>
          <p:nvPr/>
        </p:nvGrpSpPr>
        <p:grpSpPr>
          <a:xfrm>
            <a:off x="9050023" y="4233330"/>
            <a:ext cx="803426" cy="263835"/>
            <a:chOff x="0" y="6581"/>
            <a:chExt cx="752128" cy="263835"/>
          </a:xfrm>
        </p:grpSpPr>
        <p:sp>
          <p:nvSpPr>
            <p:cNvPr id="76" name="Rectangle: Rounded Corners 75">
              <a:extLst>
                <a:ext uri="{FF2B5EF4-FFF2-40B4-BE49-F238E27FC236}">
                  <a16:creationId xmlns:a16="http://schemas.microsoft.com/office/drawing/2014/main" id="{C9B92362-6AB8-4C62-BAE0-73626B7B13D9}"/>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Rectangle: Rounded Corners 4">
              <a:extLst>
                <a:ext uri="{FF2B5EF4-FFF2-40B4-BE49-F238E27FC236}">
                  <a16:creationId xmlns:a16="http://schemas.microsoft.com/office/drawing/2014/main" id="{543D09AF-9391-4857-AF1A-C0DB17E592CD}"/>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AWIGN</a:t>
              </a:r>
              <a:endParaRPr lang="en-IN" sz="1100" kern="1200" dirty="0">
                <a:latin typeface="Calibri" panose="020F0502020204030204" pitchFamily="34" charset="0"/>
                <a:cs typeface="Calibri" panose="020F0502020204030204" pitchFamily="34" charset="0"/>
              </a:endParaRPr>
            </a:p>
          </p:txBody>
        </p:sp>
      </p:grpSp>
      <p:grpSp>
        <p:nvGrpSpPr>
          <p:cNvPr id="78" name="Group 77">
            <a:extLst>
              <a:ext uri="{FF2B5EF4-FFF2-40B4-BE49-F238E27FC236}">
                <a16:creationId xmlns:a16="http://schemas.microsoft.com/office/drawing/2014/main" id="{460DFA55-A918-4AED-91AA-536C35C32FDB}"/>
              </a:ext>
            </a:extLst>
          </p:cNvPr>
          <p:cNvGrpSpPr/>
          <p:nvPr/>
        </p:nvGrpSpPr>
        <p:grpSpPr>
          <a:xfrm>
            <a:off x="5644903" y="3869309"/>
            <a:ext cx="972254" cy="263835"/>
            <a:chOff x="0" y="6581"/>
            <a:chExt cx="752128" cy="263835"/>
          </a:xfrm>
        </p:grpSpPr>
        <p:sp>
          <p:nvSpPr>
            <p:cNvPr id="79" name="Rectangle: Rounded Corners 78">
              <a:extLst>
                <a:ext uri="{FF2B5EF4-FFF2-40B4-BE49-F238E27FC236}">
                  <a16:creationId xmlns:a16="http://schemas.microsoft.com/office/drawing/2014/main" id="{5AA13EC9-1679-490D-987B-AD70E833EE44}"/>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Rectangle: Rounded Corners 4">
              <a:extLst>
                <a:ext uri="{FF2B5EF4-FFF2-40B4-BE49-F238E27FC236}">
                  <a16:creationId xmlns:a16="http://schemas.microsoft.com/office/drawing/2014/main" id="{7639B6F5-6F5D-40FF-8865-04D8A220A888}"/>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CRIO.DO</a:t>
              </a:r>
              <a:endParaRPr lang="en-IN" sz="1100" kern="1200" dirty="0">
                <a:latin typeface="Calibri" panose="020F0502020204030204" pitchFamily="34" charset="0"/>
                <a:cs typeface="Calibri" panose="020F0502020204030204" pitchFamily="34" charset="0"/>
              </a:endParaRPr>
            </a:p>
          </p:txBody>
        </p:sp>
      </p:grpSp>
      <p:grpSp>
        <p:nvGrpSpPr>
          <p:cNvPr id="81" name="Group 80">
            <a:extLst>
              <a:ext uri="{FF2B5EF4-FFF2-40B4-BE49-F238E27FC236}">
                <a16:creationId xmlns:a16="http://schemas.microsoft.com/office/drawing/2014/main" id="{45B5E502-FDA1-4A04-90E5-8CEF180D44E6}"/>
              </a:ext>
            </a:extLst>
          </p:cNvPr>
          <p:cNvGrpSpPr/>
          <p:nvPr/>
        </p:nvGrpSpPr>
        <p:grpSpPr>
          <a:xfrm>
            <a:off x="8105874" y="4233330"/>
            <a:ext cx="803426" cy="263835"/>
            <a:chOff x="0" y="6581"/>
            <a:chExt cx="752128" cy="263835"/>
          </a:xfrm>
        </p:grpSpPr>
        <p:sp>
          <p:nvSpPr>
            <p:cNvPr id="82" name="Rectangle: Rounded Corners 81">
              <a:extLst>
                <a:ext uri="{FF2B5EF4-FFF2-40B4-BE49-F238E27FC236}">
                  <a16:creationId xmlns:a16="http://schemas.microsoft.com/office/drawing/2014/main" id="{91DC8089-8673-49E7-A4A1-BE63E889809C}"/>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Rectangle: Rounded Corners 4">
              <a:extLst>
                <a:ext uri="{FF2B5EF4-FFF2-40B4-BE49-F238E27FC236}">
                  <a16:creationId xmlns:a16="http://schemas.microsoft.com/office/drawing/2014/main" id="{0872D018-4374-490F-968E-86989046FB18}"/>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alibri" panose="020F0502020204030204" pitchFamily="34" charset="0"/>
                  <a:cs typeface="Calibri" panose="020F0502020204030204" pitchFamily="34" charset="0"/>
                </a:rPr>
                <a:t>MANTT</a:t>
              </a:r>
              <a:endParaRPr lang="en-IN" sz="1100" kern="1200" dirty="0">
                <a:latin typeface="Calibri" panose="020F0502020204030204" pitchFamily="34" charset="0"/>
                <a:cs typeface="Calibri" panose="020F0502020204030204" pitchFamily="34" charset="0"/>
              </a:endParaRPr>
            </a:p>
          </p:txBody>
        </p:sp>
      </p:grpSp>
      <p:grpSp>
        <p:nvGrpSpPr>
          <p:cNvPr id="84" name="Group 83">
            <a:extLst>
              <a:ext uri="{FF2B5EF4-FFF2-40B4-BE49-F238E27FC236}">
                <a16:creationId xmlns:a16="http://schemas.microsoft.com/office/drawing/2014/main" id="{8B18083B-6C41-4DBC-843F-E6042B56762D}"/>
              </a:ext>
            </a:extLst>
          </p:cNvPr>
          <p:cNvGrpSpPr/>
          <p:nvPr/>
        </p:nvGrpSpPr>
        <p:grpSpPr>
          <a:xfrm>
            <a:off x="8044968" y="3869309"/>
            <a:ext cx="752128" cy="263835"/>
            <a:chOff x="0" y="6581"/>
            <a:chExt cx="752128" cy="263835"/>
          </a:xfrm>
        </p:grpSpPr>
        <p:sp>
          <p:nvSpPr>
            <p:cNvPr id="85" name="Rectangle: Rounded Corners 84">
              <a:extLst>
                <a:ext uri="{FF2B5EF4-FFF2-40B4-BE49-F238E27FC236}">
                  <a16:creationId xmlns:a16="http://schemas.microsoft.com/office/drawing/2014/main" id="{9612F1C4-C215-4E91-8095-1481C22691DF}"/>
                </a:ext>
              </a:extLst>
            </p:cNvPr>
            <p:cNvSpPr/>
            <p:nvPr/>
          </p:nvSpPr>
          <p:spPr>
            <a:xfrm>
              <a:off x="0" y="6581"/>
              <a:ext cx="752128" cy="2638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Rectangle: Rounded Corners 4">
              <a:extLst>
                <a:ext uri="{FF2B5EF4-FFF2-40B4-BE49-F238E27FC236}">
                  <a16:creationId xmlns:a16="http://schemas.microsoft.com/office/drawing/2014/main" id="{B476B4E5-5583-415B-A7A5-8617A0D01EB7}"/>
                </a:ext>
              </a:extLst>
            </p:cNvPr>
            <p:cNvSpPr txBox="1"/>
            <p:nvPr/>
          </p:nvSpPr>
          <p:spPr>
            <a:xfrm>
              <a:off x="12879" y="19460"/>
              <a:ext cx="726370" cy="2380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dirty="0">
                  <a:latin typeface="Calibri" panose="020F0502020204030204" pitchFamily="34" charset="0"/>
                  <a:cs typeface="Calibri" panose="020F0502020204030204" pitchFamily="34" charset="0"/>
                </a:rPr>
                <a:t>TELSTRA</a:t>
              </a:r>
              <a:endParaRPr lang="en-IN" sz="1100" kern="1200" dirty="0">
                <a:latin typeface="Calibri" panose="020F0502020204030204" pitchFamily="34" charset="0"/>
                <a:cs typeface="Calibri" panose="020F0502020204030204" pitchFamily="34" charset="0"/>
              </a:endParaRPr>
            </a:p>
          </p:txBody>
        </p:sp>
      </p:grpSp>
      <p:pic>
        <p:nvPicPr>
          <p:cNvPr id="87" name="Content Placeholder 4">
            <a:extLst>
              <a:ext uri="{FF2B5EF4-FFF2-40B4-BE49-F238E27FC236}">
                <a16:creationId xmlns:a16="http://schemas.microsoft.com/office/drawing/2014/main" id="{FFA81DF9-3D8E-4E2A-814E-8A2CCD66FEA2}"/>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4256427" y="2615420"/>
            <a:ext cx="2581275" cy="400050"/>
          </a:xfrm>
          <a:prstGeom prst="rect">
            <a:avLst/>
          </a:prstGeom>
        </p:spPr>
      </p:pic>
    </p:spTree>
    <p:extLst>
      <p:ext uri="{BB962C8B-B14F-4D97-AF65-F5344CB8AC3E}">
        <p14:creationId xmlns:p14="http://schemas.microsoft.com/office/powerpoint/2010/main" val="1571955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C9A8-B8BC-49D0-B92F-D53BEE53D006}"/>
              </a:ext>
            </a:extLst>
          </p:cNvPr>
          <p:cNvSpPr>
            <a:spLocks noGrp="1"/>
          </p:cNvSpPr>
          <p:nvPr>
            <p:ph type="title"/>
          </p:nvPr>
        </p:nvSpPr>
        <p:spPr/>
        <p:txBody>
          <a:bodyPr/>
          <a:lstStyle/>
          <a:p>
            <a:r>
              <a:rPr lang="en-US"/>
              <a:t>DevOps Pipeline</a:t>
            </a:r>
            <a:endParaRPr lang="en-IN"/>
          </a:p>
        </p:txBody>
      </p:sp>
      <p:pic>
        <p:nvPicPr>
          <p:cNvPr id="4" name="Picture 2" descr="DevOps pipeline image">
            <a:extLst>
              <a:ext uri="{FF2B5EF4-FFF2-40B4-BE49-F238E27FC236}">
                <a16:creationId xmlns:a16="http://schemas.microsoft.com/office/drawing/2014/main" id="{F3337CCE-5C88-43BB-A3F4-C0CA19A7E4A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1127919" y="1393031"/>
            <a:ext cx="97536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183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A08E4B-1EF1-4EED-8D4B-027E6E3714E2}"/>
              </a:ext>
            </a:extLst>
          </p:cNvPr>
          <p:cNvPicPr>
            <a:picLocks noChangeAspect="1"/>
          </p:cNvPicPr>
          <p:nvPr/>
        </p:nvPicPr>
        <p:blipFill>
          <a:blip r:embed="rId2"/>
          <a:stretch>
            <a:fillRect/>
          </a:stretch>
        </p:blipFill>
        <p:spPr>
          <a:xfrm>
            <a:off x="1362477" y="0"/>
            <a:ext cx="8761361" cy="6243843"/>
          </a:xfrm>
          <a:prstGeom prst="rect">
            <a:avLst/>
          </a:prstGeom>
        </p:spPr>
      </p:pic>
    </p:spTree>
    <p:extLst>
      <p:ext uri="{BB962C8B-B14F-4D97-AF65-F5344CB8AC3E}">
        <p14:creationId xmlns:p14="http://schemas.microsoft.com/office/powerpoint/2010/main" val="460796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719849-AA9A-41E9-941E-42B3640E7EDC}"/>
              </a:ext>
            </a:extLst>
          </p:cNvPr>
          <p:cNvPicPr>
            <a:picLocks noChangeAspect="1"/>
          </p:cNvPicPr>
          <p:nvPr/>
        </p:nvPicPr>
        <p:blipFill>
          <a:blip r:embed="rId2"/>
          <a:stretch>
            <a:fillRect/>
          </a:stretch>
        </p:blipFill>
        <p:spPr>
          <a:xfrm>
            <a:off x="557873" y="-13688"/>
            <a:ext cx="10893287" cy="6122504"/>
          </a:xfrm>
          <a:prstGeom prst="rect">
            <a:avLst/>
          </a:prstGeom>
        </p:spPr>
      </p:pic>
    </p:spTree>
    <p:extLst>
      <p:ext uri="{BB962C8B-B14F-4D97-AF65-F5344CB8AC3E}">
        <p14:creationId xmlns:p14="http://schemas.microsoft.com/office/powerpoint/2010/main" val="1462258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a:bodyPr>
          <a:lstStyle/>
          <a:p>
            <a:r>
              <a:rPr lang="en-US"/>
              <a:t>DevOps Tools</a:t>
            </a:r>
            <a:endParaRPr lang="en-IN"/>
          </a:p>
        </p:txBody>
      </p:sp>
      <p:pic>
        <p:nvPicPr>
          <p:cNvPr id="5" name="Content Placeholder 4">
            <a:extLst>
              <a:ext uri="{FF2B5EF4-FFF2-40B4-BE49-F238E27FC236}">
                <a16:creationId xmlns:a16="http://schemas.microsoft.com/office/drawing/2014/main" id="{619DF86B-C0BD-4142-89AD-0B2B86AED5A0}"/>
              </a:ext>
            </a:extLst>
          </p:cNvPr>
          <p:cNvPicPr>
            <a:picLocks noGrp="1" noChangeAspect="1"/>
          </p:cNvPicPr>
          <p:nvPr>
            <p:ph idx="1"/>
          </p:nvPr>
        </p:nvPicPr>
        <p:blipFill>
          <a:blip r:embed="rId2"/>
          <a:stretch>
            <a:fillRect/>
          </a:stretch>
        </p:blipFill>
        <p:spPr>
          <a:xfrm>
            <a:off x="2534896" y="1382713"/>
            <a:ext cx="6939646" cy="4725987"/>
          </a:xfrm>
          <a:prstGeom prst="rect">
            <a:avLst/>
          </a:prstGeom>
        </p:spPr>
      </p:pic>
    </p:spTree>
    <p:extLst>
      <p:ext uri="{BB962C8B-B14F-4D97-AF65-F5344CB8AC3E}">
        <p14:creationId xmlns:p14="http://schemas.microsoft.com/office/powerpoint/2010/main" val="1488318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Continuous Integration</a:t>
            </a:r>
            <a:endParaRPr lang="en-IN"/>
          </a:p>
        </p:txBody>
      </p:sp>
      <p:pic>
        <p:nvPicPr>
          <p:cNvPr id="6" name="Content Placeholder 5">
            <a:extLst>
              <a:ext uri="{FF2B5EF4-FFF2-40B4-BE49-F238E27FC236}">
                <a16:creationId xmlns:a16="http://schemas.microsoft.com/office/drawing/2014/main" id="{4115559A-2C08-4E9F-ACD7-687CC4E4DEA5}"/>
              </a:ext>
            </a:extLst>
          </p:cNvPr>
          <p:cNvPicPr>
            <a:picLocks noGrp="1" noChangeAspect="1"/>
          </p:cNvPicPr>
          <p:nvPr>
            <p:ph idx="1"/>
          </p:nvPr>
        </p:nvPicPr>
        <p:blipFill>
          <a:blip r:embed="rId2"/>
          <a:stretch>
            <a:fillRect/>
          </a:stretch>
        </p:blipFill>
        <p:spPr>
          <a:xfrm>
            <a:off x="2369344" y="1382713"/>
            <a:ext cx="7270749" cy="4725987"/>
          </a:xfrm>
        </p:spPr>
      </p:pic>
    </p:spTree>
    <p:extLst>
      <p:ext uri="{BB962C8B-B14F-4D97-AF65-F5344CB8AC3E}">
        <p14:creationId xmlns:p14="http://schemas.microsoft.com/office/powerpoint/2010/main" val="1459677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Continuous Delivery</a:t>
            </a:r>
            <a:endParaRPr lang="en-IN"/>
          </a:p>
        </p:txBody>
      </p:sp>
      <p:pic>
        <p:nvPicPr>
          <p:cNvPr id="6" name="Content Placeholder 5">
            <a:extLst>
              <a:ext uri="{FF2B5EF4-FFF2-40B4-BE49-F238E27FC236}">
                <a16:creationId xmlns:a16="http://schemas.microsoft.com/office/drawing/2014/main" id="{560ECB32-B411-423A-97C0-2E41533883E4}"/>
              </a:ext>
            </a:extLst>
          </p:cNvPr>
          <p:cNvPicPr>
            <a:picLocks noGrp="1" noChangeAspect="1"/>
          </p:cNvPicPr>
          <p:nvPr>
            <p:ph idx="1"/>
          </p:nvPr>
        </p:nvPicPr>
        <p:blipFill>
          <a:blip r:embed="rId2"/>
          <a:stretch>
            <a:fillRect/>
          </a:stretch>
        </p:blipFill>
        <p:spPr>
          <a:xfrm>
            <a:off x="770277" y="1382713"/>
            <a:ext cx="10468884" cy="4725987"/>
          </a:xfrm>
        </p:spPr>
      </p:pic>
    </p:spTree>
    <p:extLst>
      <p:ext uri="{BB962C8B-B14F-4D97-AF65-F5344CB8AC3E}">
        <p14:creationId xmlns:p14="http://schemas.microsoft.com/office/powerpoint/2010/main" val="3557586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Continuous Deployment</a:t>
            </a:r>
            <a:endParaRPr lang="en-IN"/>
          </a:p>
        </p:txBody>
      </p:sp>
      <p:pic>
        <p:nvPicPr>
          <p:cNvPr id="6" name="Content Placeholder 5">
            <a:extLst>
              <a:ext uri="{FF2B5EF4-FFF2-40B4-BE49-F238E27FC236}">
                <a16:creationId xmlns:a16="http://schemas.microsoft.com/office/drawing/2014/main" id="{86BD1F6A-D24B-4634-A01A-59B17B1B2134}"/>
              </a:ext>
            </a:extLst>
          </p:cNvPr>
          <p:cNvPicPr>
            <a:picLocks noGrp="1" noChangeAspect="1"/>
          </p:cNvPicPr>
          <p:nvPr>
            <p:ph idx="1"/>
          </p:nvPr>
        </p:nvPicPr>
        <p:blipFill>
          <a:blip r:embed="rId2"/>
          <a:stretch>
            <a:fillRect/>
          </a:stretch>
        </p:blipFill>
        <p:spPr>
          <a:xfrm>
            <a:off x="770053" y="1382713"/>
            <a:ext cx="10469332" cy="4725987"/>
          </a:xfrm>
        </p:spPr>
      </p:pic>
    </p:spTree>
    <p:extLst>
      <p:ext uri="{BB962C8B-B14F-4D97-AF65-F5344CB8AC3E}">
        <p14:creationId xmlns:p14="http://schemas.microsoft.com/office/powerpoint/2010/main" val="2274459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Configuration Management</a:t>
            </a:r>
            <a:endParaRPr lang="en-IN"/>
          </a:p>
        </p:txBody>
      </p:sp>
      <p:pic>
        <p:nvPicPr>
          <p:cNvPr id="6" name="Content Placeholder 5">
            <a:extLst>
              <a:ext uri="{FF2B5EF4-FFF2-40B4-BE49-F238E27FC236}">
                <a16:creationId xmlns:a16="http://schemas.microsoft.com/office/drawing/2014/main" id="{C18810A1-5CE3-41F9-8559-7D16032A5214}"/>
              </a:ext>
            </a:extLst>
          </p:cNvPr>
          <p:cNvPicPr>
            <a:picLocks noGrp="1" noChangeAspect="1"/>
          </p:cNvPicPr>
          <p:nvPr>
            <p:ph idx="1"/>
          </p:nvPr>
        </p:nvPicPr>
        <p:blipFill>
          <a:blip r:embed="rId2"/>
          <a:stretch>
            <a:fillRect/>
          </a:stretch>
        </p:blipFill>
        <p:spPr>
          <a:xfrm>
            <a:off x="217488" y="1687227"/>
            <a:ext cx="11574462" cy="4116959"/>
          </a:xfrm>
        </p:spPr>
      </p:pic>
    </p:spTree>
    <p:extLst>
      <p:ext uri="{BB962C8B-B14F-4D97-AF65-F5344CB8AC3E}">
        <p14:creationId xmlns:p14="http://schemas.microsoft.com/office/powerpoint/2010/main" val="2166274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DevOps Practices</a:t>
            </a:r>
            <a:endParaRPr lang="en-IN"/>
          </a:p>
        </p:txBody>
      </p:sp>
      <p:graphicFrame>
        <p:nvGraphicFramePr>
          <p:cNvPr id="5" name="Content Placeholder 4">
            <a:extLst>
              <a:ext uri="{FF2B5EF4-FFF2-40B4-BE49-F238E27FC236}">
                <a16:creationId xmlns:a16="http://schemas.microsoft.com/office/drawing/2014/main" id="{46BE565C-B590-4072-9B3D-AA813C4AC3C4}"/>
              </a:ext>
            </a:extLst>
          </p:cNvPr>
          <p:cNvGraphicFramePr>
            <a:graphicFrameLocks noGrp="1"/>
          </p:cNvGraphicFramePr>
          <p:nvPr>
            <p:ph idx="1"/>
            <p:extLst>
              <p:ext uri="{D42A27DB-BD31-4B8C-83A1-F6EECF244321}">
                <p14:modId xmlns:p14="http://schemas.microsoft.com/office/powerpoint/2010/main" val="1347054129"/>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6021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DevOps Best Practices</a:t>
            </a:r>
            <a:endParaRPr lang="en-IN"/>
          </a:p>
        </p:txBody>
      </p:sp>
      <p:graphicFrame>
        <p:nvGraphicFramePr>
          <p:cNvPr id="8" name="Content Placeholder 4">
            <a:extLst>
              <a:ext uri="{FF2B5EF4-FFF2-40B4-BE49-F238E27FC236}">
                <a16:creationId xmlns:a16="http://schemas.microsoft.com/office/drawing/2014/main" id="{1516EDD2-3EDB-4357-A83E-538FCE7D977D}"/>
              </a:ext>
            </a:extLst>
          </p:cNvPr>
          <p:cNvGraphicFramePr>
            <a:graphicFrameLocks noGrp="1"/>
          </p:cNvGraphicFramePr>
          <p:nvPr>
            <p:ph idx="1"/>
            <p:extLst>
              <p:ext uri="{D42A27DB-BD31-4B8C-83A1-F6EECF244321}">
                <p14:modId xmlns:p14="http://schemas.microsoft.com/office/powerpoint/2010/main" val="2486320629"/>
              </p:ext>
            </p:extLst>
          </p:nvPr>
        </p:nvGraphicFramePr>
        <p:xfrm>
          <a:off x="217488" y="1382713"/>
          <a:ext cx="11574462" cy="472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7506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83F4-D9D1-4844-BA12-3623136719F6}"/>
              </a:ext>
            </a:extLst>
          </p:cNvPr>
          <p:cNvSpPr>
            <a:spLocks noGrp="1"/>
          </p:cNvSpPr>
          <p:nvPr>
            <p:ph type="title"/>
          </p:nvPr>
        </p:nvSpPr>
        <p:spPr/>
        <p:txBody>
          <a:bodyPr/>
          <a:lstStyle/>
          <a:p>
            <a:r>
              <a:rPr lang="en-US"/>
              <a:t>AGENDA:</a:t>
            </a:r>
            <a:endParaRPr lang="en-IN"/>
          </a:p>
        </p:txBody>
      </p:sp>
      <p:sp>
        <p:nvSpPr>
          <p:cNvPr id="6" name="Text Placeholder 5">
            <a:extLst>
              <a:ext uri="{FF2B5EF4-FFF2-40B4-BE49-F238E27FC236}">
                <a16:creationId xmlns:a16="http://schemas.microsoft.com/office/drawing/2014/main" id="{AD397E01-DF4B-4BC9-93A4-2A9FC83DBB14}"/>
              </a:ext>
            </a:extLst>
          </p:cNvPr>
          <p:cNvSpPr>
            <a:spLocks noGrp="1"/>
          </p:cNvSpPr>
          <p:nvPr>
            <p:ph idx="1"/>
          </p:nvPr>
        </p:nvSpPr>
        <p:spPr>
          <a:xfrm>
            <a:off x="190071" y="1129818"/>
            <a:ext cx="7299325" cy="5076825"/>
          </a:xfrm>
        </p:spPr>
        <p:txBody>
          <a:bodyPr>
            <a:normAutofit/>
          </a:bodyPr>
          <a:lstStyle/>
          <a:p>
            <a:pPr marL="285750" indent="-285750">
              <a:lnSpc>
                <a:spcPct val="150000"/>
              </a:lnSpc>
              <a:buFont typeface="Arial" panose="020B0604020202020204" pitchFamily="34" charset="0"/>
              <a:buChar char="•"/>
            </a:pPr>
            <a:r>
              <a:rPr lang="en-US" sz="2000" dirty="0">
                <a:solidFill>
                  <a:schemeClr val="tx1"/>
                </a:solidFill>
              </a:rPr>
              <a:t>Software Development Evolution</a:t>
            </a:r>
          </a:p>
          <a:p>
            <a:pPr marL="285750" indent="-285750">
              <a:lnSpc>
                <a:spcPct val="150000"/>
              </a:lnSpc>
              <a:buFont typeface="Arial" panose="020B0604020202020204" pitchFamily="34" charset="0"/>
              <a:buChar char="•"/>
            </a:pPr>
            <a:r>
              <a:rPr lang="en-US" sz="2000" dirty="0">
                <a:solidFill>
                  <a:schemeClr val="tx1"/>
                </a:solidFill>
              </a:rPr>
              <a:t>What is DevOps?</a:t>
            </a:r>
          </a:p>
          <a:p>
            <a:pPr marL="285750" indent="-285750">
              <a:lnSpc>
                <a:spcPct val="150000"/>
              </a:lnSpc>
              <a:buFont typeface="Arial" panose="020B0604020202020204" pitchFamily="34" charset="0"/>
              <a:buChar char="•"/>
            </a:pPr>
            <a:r>
              <a:rPr lang="en-US" sz="2000" dirty="0">
                <a:solidFill>
                  <a:schemeClr val="tx1"/>
                </a:solidFill>
              </a:rPr>
              <a:t>What is DevSecOps?</a:t>
            </a:r>
          </a:p>
          <a:p>
            <a:pPr marL="285750" indent="-285750">
              <a:lnSpc>
                <a:spcPct val="150000"/>
              </a:lnSpc>
              <a:buFont typeface="Arial" panose="020B0604020202020204" pitchFamily="34" charset="0"/>
              <a:buChar char="•"/>
            </a:pPr>
            <a:r>
              <a:rPr lang="en-US" sz="2000" dirty="0">
                <a:solidFill>
                  <a:schemeClr val="tx1"/>
                </a:solidFill>
              </a:rPr>
              <a:t>DevOps vs DevSecOps</a:t>
            </a:r>
          </a:p>
          <a:p>
            <a:pPr marL="285750" indent="-285750">
              <a:lnSpc>
                <a:spcPct val="150000"/>
              </a:lnSpc>
              <a:buFont typeface="Arial" panose="020B0604020202020204" pitchFamily="34" charset="0"/>
              <a:buChar char="•"/>
            </a:pPr>
            <a:r>
              <a:rPr lang="en-US" sz="2000" dirty="0">
                <a:solidFill>
                  <a:schemeClr val="tx1"/>
                </a:solidFill>
              </a:rPr>
              <a:t>Benefits from implementing DevSecOps</a:t>
            </a:r>
          </a:p>
          <a:p>
            <a:pPr marL="285750" indent="-285750">
              <a:lnSpc>
                <a:spcPct val="150000"/>
              </a:lnSpc>
              <a:buFont typeface="Arial" panose="020B0604020202020204" pitchFamily="34" charset="0"/>
              <a:buChar char="•"/>
            </a:pPr>
            <a:r>
              <a:rPr lang="en-US" sz="2000" dirty="0">
                <a:solidFill>
                  <a:schemeClr val="tx1"/>
                </a:solidFill>
              </a:rPr>
              <a:t>Tools Used in DevSecOps</a:t>
            </a:r>
          </a:p>
          <a:p>
            <a:pPr marL="285750" indent="-285750">
              <a:lnSpc>
                <a:spcPct val="150000"/>
              </a:lnSpc>
              <a:buFont typeface="Arial" panose="020B0604020202020204" pitchFamily="34" charset="0"/>
              <a:buChar char="•"/>
            </a:pPr>
            <a:r>
              <a:rPr lang="en-US" sz="2000" dirty="0">
                <a:solidFill>
                  <a:schemeClr val="tx1"/>
                </a:solidFill>
              </a:rPr>
              <a:t>Enhance the software development lifecycle </a:t>
            </a:r>
          </a:p>
          <a:p>
            <a:pPr marL="285750" indent="-285750">
              <a:lnSpc>
                <a:spcPct val="150000"/>
              </a:lnSpc>
              <a:buFont typeface="Arial" panose="020B0604020202020204" pitchFamily="34" charset="0"/>
              <a:buChar char="•"/>
            </a:pPr>
            <a:r>
              <a:rPr lang="en-US" sz="2000" dirty="0">
                <a:solidFill>
                  <a:schemeClr val="tx1"/>
                </a:solidFill>
              </a:rPr>
              <a:t>Debunk Common myths</a:t>
            </a:r>
          </a:p>
          <a:p>
            <a:pPr marL="285750" indent="-285750">
              <a:lnSpc>
                <a:spcPct val="150000"/>
              </a:lnSpc>
              <a:buFont typeface="Arial" panose="020B0604020202020204" pitchFamily="34" charset="0"/>
              <a:buChar char="•"/>
            </a:pPr>
            <a:r>
              <a:rPr lang="en-US" sz="2000" dirty="0">
                <a:solidFill>
                  <a:schemeClr val="tx1"/>
                </a:solidFill>
              </a:rPr>
              <a:t>DevSecOps Best Practices</a:t>
            </a:r>
          </a:p>
          <a:p>
            <a:pPr marL="285750" indent="-285750">
              <a:lnSpc>
                <a:spcPct val="150000"/>
              </a:lnSpc>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222771931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0B91B-85DD-4923-A982-FC4A7D58FA03}"/>
              </a:ext>
            </a:extLst>
          </p:cNvPr>
          <p:cNvSpPr>
            <a:spLocks noGrp="1"/>
          </p:cNvSpPr>
          <p:nvPr>
            <p:ph type="title"/>
          </p:nvPr>
        </p:nvSpPr>
        <p:spPr>
          <a:xfrm>
            <a:off x="190071" y="188295"/>
            <a:ext cx="11602072" cy="656655"/>
          </a:xfrm>
        </p:spPr>
        <p:txBody>
          <a:bodyPr/>
          <a:lstStyle/>
          <a:p>
            <a:r>
              <a:rPr lang="en-US"/>
              <a:t>Containerization vs Virtualization</a:t>
            </a:r>
            <a:endParaRPr lang="en-IN"/>
          </a:p>
        </p:txBody>
      </p:sp>
      <p:pic>
        <p:nvPicPr>
          <p:cNvPr id="3074" name="Picture 2">
            <a:extLst>
              <a:ext uri="{FF2B5EF4-FFF2-40B4-BE49-F238E27FC236}">
                <a16:creationId xmlns:a16="http://schemas.microsoft.com/office/drawing/2014/main" id="{41AACBF3-B0BB-4892-9A90-2C84BD69A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165" y="1658129"/>
            <a:ext cx="7567884" cy="382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73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Docker</a:t>
            </a:r>
            <a:endParaRPr lang="en-IN"/>
          </a:p>
        </p:txBody>
      </p:sp>
      <p:pic>
        <p:nvPicPr>
          <p:cNvPr id="6" name="Content Placeholder 5">
            <a:extLst>
              <a:ext uri="{FF2B5EF4-FFF2-40B4-BE49-F238E27FC236}">
                <a16:creationId xmlns:a16="http://schemas.microsoft.com/office/drawing/2014/main" id="{FB8120EB-5113-48E8-8E79-B745988CEA32}"/>
              </a:ext>
            </a:extLst>
          </p:cNvPr>
          <p:cNvPicPr>
            <a:picLocks noGrp="1" noChangeAspect="1"/>
          </p:cNvPicPr>
          <p:nvPr>
            <p:ph idx="1"/>
          </p:nvPr>
        </p:nvPicPr>
        <p:blipFill>
          <a:blip r:embed="rId2"/>
          <a:stretch>
            <a:fillRect/>
          </a:stretch>
        </p:blipFill>
        <p:spPr>
          <a:xfrm>
            <a:off x="217488" y="1632855"/>
            <a:ext cx="11574462" cy="4225702"/>
          </a:xfrm>
        </p:spPr>
      </p:pic>
    </p:spTree>
    <p:extLst>
      <p:ext uri="{BB962C8B-B14F-4D97-AF65-F5344CB8AC3E}">
        <p14:creationId xmlns:p14="http://schemas.microsoft.com/office/powerpoint/2010/main" val="861027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0B91B-85DD-4923-A982-FC4A7D58FA03}"/>
              </a:ext>
            </a:extLst>
          </p:cNvPr>
          <p:cNvSpPr>
            <a:spLocks noGrp="1"/>
          </p:cNvSpPr>
          <p:nvPr>
            <p:ph type="title"/>
          </p:nvPr>
        </p:nvSpPr>
        <p:spPr/>
        <p:txBody>
          <a:bodyPr/>
          <a:lstStyle/>
          <a:p>
            <a:r>
              <a:rPr lang="en-US"/>
              <a:t>Container Orchestration</a:t>
            </a:r>
            <a:endParaRPr lang="en-IN"/>
          </a:p>
        </p:txBody>
      </p:sp>
      <p:pic>
        <p:nvPicPr>
          <p:cNvPr id="15" name="Content Placeholder 14">
            <a:extLst>
              <a:ext uri="{FF2B5EF4-FFF2-40B4-BE49-F238E27FC236}">
                <a16:creationId xmlns:a16="http://schemas.microsoft.com/office/drawing/2014/main" id="{2FDDCC1E-9C08-446D-8225-D44278805B1E}"/>
              </a:ext>
            </a:extLst>
          </p:cNvPr>
          <p:cNvPicPr>
            <a:picLocks noGrp="1" noChangeAspect="1"/>
          </p:cNvPicPr>
          <p:nvPr>
            <p:ph idx="1"/>
          </p:nvPr>
        </p:nvPicPr>
        <p:blipFill>
          <a:blip r:embed="rId2"/>
          <a:stretch>
            <a:fillRect/>
          </a:stretch>
        </p:blipFill>
        <p:spPr>
          <a:xfrm>
            <a:off x="4019585" y="1222823"/>
            <a:ext cx="7972425" cy="4648200"/>
          </a:xfrm>
        </p:spPr>
      </p:pic>
      <p:sp>
        <p:nvSpPr>
          <p:cNvPr id="13" name="Text Placeholder 12">
            <a:extLst>
              <a:ext uri="{FF2B5EF4-FFF2-40B4-BE49-F238E27FC236}">
                <a16:creationId xmlns:a16="http://schemas.microsoft.com/office/drawing/2014/main" id="{04FA6CB0-E656-4F92-9CE5-2D0A3223A4B0}"/>
              </a:ext>
            </a:extLst>
          </p:cNvPr>
          <p:cNvSpPr>
            <a:spLocks noGrp="1"/>
          </p:cNvSpPr>
          <p:nvPr>
            <p:ph type="body" sz="half" idx="4294967295"/>
          </p:nvPr>
        </p:nvSpPr>
        <p:spPr>
          <a:xfrm>
            <a:off x="96942" y="1484243"/>
            <a:ext cx="3922643" cy="4516507"/>
          </a:xfrm>
        </p:spPr>
        <p:txBody>
          <a:bodyPr>
            <a:normAutofit fontScale="62500" lnSpcReduction="20000"/>
          </a:bodyPr>
          <a:lstStyle/>
          <a:p>
            <a:pPr marL="0" indent="0" algn="just">
              <a:buNone/>
            </a:pPr>
            <a:r>
              <a:rPr lang="en-IN">
                <a:latin typeface="+mj-lt"/>
              </a:rPr>
              <a:t>Container orchestration is the automation of much of the operational effort required to run containerized workloads and services. This includes a wide range of things software teams need to manage a container's lifecycle, including provisioning, deployment, scaling (up and down), networking, load balancing and more.</a:t>
            </a:r>
          </a:p>
          <a:p>
            <a:pPr algn="just"/>
            <a:endParaRPr lang="en-IN">
              <a:latin typeface="+mj-lt"/>
            </a:endParaRPr>
          </a:p>
        </p:txBody>
      </p:sp>
    </p:spTree>
    <p:extLst>
      <p:ext uri="{BB962C8B-B14F-4D97-AF65-F5344CB8AC3E}">
        <p14:creationId xmlns:p14="http://schemas.microsoft.com/office/powerpoint/2010/main" val="371753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959CE78-70D3-4258-92EC-796F3C2A4C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280" y="787265"/>
            <a:ext cx="4755582" cy="850899"/>
          </a:xfrm>
          <a:prstGeom prst="rect">
            <a:avLst/>
          </a:prstGeom>
        </p:spPr>
      </p:pic>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Kubernetes</a:t>
            </a:r>
            <a:endParaRPr lang="en-IN"/>
          </a:p>
        </p:txBody>
      </p:sp>
      <p:pic>
        <p:nvPicPr>
          <p:cNvPr id="6" name="Content Placeholder 5">
            <a:extLst>
              <a:ext uri="{FF2B5EF4-FFF2-40B4-BE49-F238E27FC236}">
                <a16:creationId xmlns:a16="http://schemas.microsoft.com/office/drawing/2014/main" id="{BF9A65C6-6A07-45EB-9B00-C833947B676A}"/>
              </a:ext>
            </a:extLst>
          </p:cNvPr>
          <p:cNvPicPr>
            <a:picLocks noGrp="1" noChangeAspect="1"/>
          </p:cNvPicPr>
          <p:nvPr>
            <p:ph idx="1"/>
          </p:nvPr>
        </p:nvPicPr>
        <p:blipFill>
          <a:blip r:embed="rId4"/>
          <a:stretch>
            <a:fillRect/>
          </a:stretch>
        </p:blipFill>
        <p:spPr>
          <a:xfrm>
            <a:off x="1803842" y="1382713"/>
            <a:ext cx="8401754" cy="4725987"/>
          </a:xfrm>
          <a:prstGeom prst="rect">
            <a:avLst/>
          </a:prstGeom>
        </p:spPr>
      </p:pic>
    </p:spTree>
    <p:extLst>
      <p:ext uri="{BB962C8B-B14F-4D97-AF65-F5344CB8AC3E}">
        <p14:creationId xmlns:p14="http://schemas.microsoft.com/office/powerpoint/2010/main" val="746830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6BA-5917-48C0-8722-BF9128BFA04F}"/>
              </a:ext>
            </a:extLst>
          </p:cNvPr>
          <p:cNvSpPr>
            <a:spLocks noGrp="1"/>
          </p:cNvSpPr>
          <p:nvPr>
            <p:ph type="title"/>
          </p:nvPr>
        </p:nvSpPr>
        <p:spPr/>
        <p:txBody>
          <a:bodyPr/>
          <a:lstStyle/>
          <a:p>
            <a:r>
              <a:rPr lang="en-US"/>
              <a:t>Kubernetes</a:t>
            </a:r>
            <a:endParaRPr lang="en-IN"/>
          </a:p>
        </p:txBody>
      </p:sp>
      <p:pic>
        <p:nvPicPr>
          <p:cNvPr id="8" name="Content Placeholder 7">
            <a:extLst>
              <a:ext uri="{FF2B5EF4-FFF2-40B4-BE49-F238E27FC236}">
                <a16:creationId xmlns:a16="http://schemas.microsoft.com/office/drawing/2014/main" id="{0245EA95-74D4-4565-AE68-5B1B37F80861}"/>
              </a:ext>
            </a:extLst>
          </p:cNvPr>
          <p:cNvPicPr>
            <a:picLocks noGrp="1" noChangeAspect="1"/>
          </p:cNvPicPr>
          <p:nvPr>
            <p:ph idx="1"/>
          </p:nvPr>
        </p:nvPicPr>
        <p:blipFill rotWithShape="1">
          <a:blip r:embed="rId2"/>
          <a:stretch/>
        </p:blipFill>
        <p:spPr>
          <a:xfrm>
            <a:off x="1803842" y="1382713"/>
            <a:ext cx="8401754" cy="4725987"/>
          </a:xfrm>
          <a:prstGeom prst="rect">
            <a:avLst/>
          </a:prstGeom>
        </p:spPr>
      </p:pic>
    </p:spTree>
    <p:extLst>
      <p:ext uri="{BB962C8B-B14F-4D97-AF65-F5344CB8AC3E}">
        <p14:creationId xmlns:p14="http://schemas.microsoft.com/office/powerpoint/2010/main" val="583132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A6F44-1121-498E-BF9B-E4324E0E0B78}"/>
              </a:ext>
            </a:extLst>
          </p:cNvPr>
          <p:cNvSpPr>
            <a:spLocks noGrp="1"/>
          </p:cNvSpPr>
          <p:nvPr>
            <p:ph type="title"/>
          </p:nvPr>
        </p:nvSpPr>
        <p:spPr/>
        <p:txBody>
          <a:bodyPr/>
          <a:lstStyle/>
          <a:p>
            <a:r>
              <a:rPr lang="en-US"/>
              <a:t>DEVSECOPS</a:t>
            </a:r>
            <a:endParaRPr lang="en-IN"/>
          </a:p>
        </p:txBody>
      </p:sp>
      <p:pic>
        <p:nvPicPr>
          <p:cNvPr id="9" name="Content Placeholder 8">
            <a:extLst>
              <a:ext uri="{FF2B5EF4-FFF2-40B4-BE49-F238E27FC236}">
                <a16:creationId xmlns:a16="http://schemas.microsoft.com/office/drawing/2014/main" id="{82F588CB-38F9-4280-AA89-F3EEF2835ED7}"/>
              </a:ext>
            </a:extLst>
          </p:cNvPr>
          <p:cNvPicPr>
            <a:picLocks noGrp="1" noChangeAspect="1"/>
          </p:cNvPicPr>
          <p:nvPr>
            <p:ph idx="1"/>
          </p:nvPr>
        </p:nvPicPr>
        <p:blipFill rotWithShape="1">
          <a:blip r:embed="rId2"/>
          <a:stretch/>
        </p:blipFill>
        <p:spPr>
          <a:xfrm>
            <a:off x="3618159" y="1197184"/>
            <a:ext cx="8573841" cy="3785634"/>
          </a:xfrm>
        </p:spPr>
      </p:pic>
      <p:sp>
        <p:nvSpPr>
          <p:cNvPr id="7" name="Text Placeholder 6">
            <a:extLst>
              <a:ext uri="{FF2B5EF4-FFF2-40B4-BE49-F238E27FC236}">
                <a16:creationId xmlns:a16="http://schemas.microsoft.com/office/drawing/2014/main" id="{E280EB89-127B-45C0-B402-4917512C2F1F}"/>
              </a:ext>
            </a:extLst>
          </p:cNvPr>
          <p:cNvSpPr>
            <a:spLocks noGrp="1"/>
          </p:cNvSpPr>
          <p:nvPr>
            <p:ph type="body" sz="half" idx="4294967295"/>
          </p:nvPr>
        </p:nvSpPr>
        <p:spPr>
          <a:xfrm>
            <a:off x="271383" y="1603031"/>
            <a:ext cx="3200400" cy="3379787"/>
          </a:xfrm>
        </p:spPr>
        <p:txBody>
          <a:bodyPr>
            <a:normAutofit fontScale="62500" lnSpcReduction="20000"/>
          </a:bodyPr>
          <a:lstStyle/>
          <a:p>
            <a:pPr marL="285750" indent="-285750">
              <a:buFont typeface="Arial" panose="020B0604020202020204" pitchFamily="34" charset="0"/>
              <a:buChar char="•"/>
            </a:pPr>
            <a:r>
              <a:rPr lang="en-US"/>
              <a:t>DevSecOps Manifesto</a:t>
            </a:r>
          </a:p>
          <a:p>
            <a:pPr marL="285750" indent="-285750">
              <a:buFont typeface="Arial" panose="020B0604020202020204" pitchFamily="34" charset="0"/>
              <a:buChar char="•"/>
            </a:pPr>
            <a:r>
              <a:rPr lang="en-US"/>
              <a:t>Why DevSecOps?</a:t>
            </a:r>
          </a:p>
          <a:p>
            <a:pPr marL="285750" indent="-285750">
              <a:buFont typeface="Arial" panose="020B0604020202020204" pitchFamily="34" charset="0"/>
              <a:buChar char="•"/>
            </a:pPr>
            <a:r>
              <a:rPr lang="en-US"/>
              <a:t>Problem being solved</a:t>
            </a:r>
          </a:p>
          <a:p>
            <a:pPr marL="285750" indent="-285750">
              <a:buFont typeface="Arial" panose="020B0604020202020204" pitchFamily="34" charset="0"/>
              <a:buChar char="•"/>
            </a:pPr>
            <a:r>
              <a:rPr lang="en-US"/>
              <a:t>How DevOps is Extended with DevSecOps</a:t>
            </a:r>
          </a:p>
          <a:p>
            <a:pPr marL="285750" indent="-285750">
              <a:buFont typeface="Arial" panose="020B0604020202020204" pitchFamily="34" charset="0"/>
              <a:buChar char="•"/>
            </a:pPr>
            <a:r>
              <a:rPr lang="en-US"/>
              <a:t>DevSecOps increases software assurance</a:t>
            </a:r>
            <a:endParaRPr lang="en-IN"/>
          </a:p>
        </p:txBody>
      </p:sp>
    </p:spTree>
    <p:extLst>
      <p:ext uri="{BB962C8B-B14F-4D97-AF65-F5344CB8AC3E}">
        <p14:creationId xmlns:p14="http://schemas.microsoft.com/office/powerpoint/2010/main" val="157929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a:xfrm>
            <a:off x="4278367" y="239218"/>
            <a:ext cx="6210729" cy="656655"/>
          </a:xfrm>
        </p:spPr>
        <p:txBody>
          <a:bodyPr/>
          <a:lstStyle/>
          <a:p>
            <a:r>
              <a:rPr lang="en-US"/>
              <a:t>DevSecOps Concept</a:t>
            </a:r>
            <a:endParaRPr lang="en-IN"/>
          </a:p>
        </p:txBody>
      </p:sp>
      <p:pic>
        <p:nvPicPr>
          <p:cNvPr id="6" name="Picture 5">
            <a:extLst>
              <a:ext uri="{FF2B5EF4-FFF2-40B4-BE49-F238E27FC236}">
                <a16:creationId xmlns:a16="http://schemas.microsoft.com/office/drawing/2014/main" id="{1A916FCD-A692-4D65-AB1D-D2B00F179FE3}"/>
              </a:ext>
            </a:extLst>
          </p:cNvPr>
          <p:cNvPicPr>
            <a:picLocks noChangeAspect="1"/>
          </p:cNvPicPr>
          <p:nvPr/>
        </p:nvPicPr>
        <p:blipFill rotWithShape="1">
          <a:blip r:embed="rId2"/>
          <a:srcRect l="11712"/>
          <a:stretch/>
        </p:blipFill>
        <p:spPr>
          <a:xfrm>
            <a:off x="0" y="0"/>
            <a:ext cx="3993042" cy="6858000"/>
          </a:xfrm>
          <a:prstGeom prst="rect">
            <a:avLst/>
          </a:prstGeom>
        </p:spPr>
      </p:pic>
      <p:sp>
        <p:nvSpPr>
          <p:cNvPr id="14" name="TextBox 13">
            <a:extLst>
              <a:ext uri="{FF2B5EF4-FFF2-40B4-BE49-F238E27FC236}">
                <a16:creationId xmlns:a16="http://schemas.microsoft.com/office/drawing/2014/main" id="{4302E628-EB4C-4B1B-B764-F9D3CA5A0764}"/>
              </a:ext>
            </a:extLst>
          </p:cNvPr>
          <p:cNvSpPr txBox="1"/>
          <p:nvPr/>
        </p:nvSpPr>
        <p:spPr>
          <a:xfrm>
            <a:off x="4226736" y="3817819"/>
            <a:ext cx="7385586" cy="646331"/>
          </a:xfrm>
          <a:prstGeom prst="rect">
            <a:avLst/>
          </a:prstGeom>
          <a:noFill/>
        </p:spPr>
        <p:txBody>
          <a:bodyPr wrap="square">
            <a:spAutoFit/>
          </a:bodyPr>
          <a:lstStyle/>
          <a:p>
            <a:r>
              <a:rPr lang="en-IN">
                <a:hlinkClick r:id="rId3">
                  <a:extLst>
                    <a:ext uri="{A12FA001-AC4F-418D-AE19-62706E023703}">
                      <ahyp:hlinkClr xmlns:ahyp="http://schemas.microsoft.com/office/drawing/2018/hyperlinkcolor" val="tx"/>
                    </a:ext>
                  </a:extLst>
                </a:hlinkClick>
              </a:rPr>
              <a:t>https://trends.google.com/trends/explore?date=today%205-y&amp;q=devsecops</a:t>
            </a:r>
            <a:r>
              <a:rPr lang="en-IN"/>
              <a:t> </a:t>
            </a:r>
          </a:p>
        </p:txBody>
      </p:sp>
      <p:sp>
        <p:nvSpPr>
          <p:cNvPr id="16" name="TextBox 15">
            <a:extLst>
              <a:ext uri="{FF2B5EF4-FFF2-40B4-BE49-F238E27FC236}">
                <a16:creationId xmlns:a16="http://schemas.microsoft.com/office/drawing/2014/main" id="{E9F5FC39-831D-488A-8EA8-2056CA448EB3}"/>
              </a:ext>
            </a:extLst>
          </p:cNvPr>
          <p:cNvSpPr txBox="1"/>
          <p:nvPr/>
        </p:nvSpPr>
        <p:spPr>
          <a:xfrm>
            <a:off x="4174390" y="1320478"/>
            <a:ext cx="6094948" cy="646331"/>
          </a:xfrm>
          <a:prstGeom prst="rect">
            <a:avLst/>
          </a:prstGeom>
          <a:noFill/>
        </p:spPr>
        <p:txBody>
          <a:bodyPr wrap="square">
            <a:spAutoFit/>
          </a:bodyPr>
          <a:lstStyle/>
          <a:p>
            <a:r>
              <a:rPr lang="en-IN"/>
              <a:t>How to incorporate security within agile and DevOps Practices?</a:t>
            </a:r>
          </a:p>
        </p:txBody>
      </p:sp>
      <p:sp>
        <p:nvSpPr>
          <p:cNvPr id="18" name="TextBox 17">
            <a:extLst>
              <a:ext uri="{FF2B5EF4-FFF2-40B4-BE49-F238E27FC236}">
                <a16:creationId xmlns:a16="http://schemas.microsoft.com/office/drawing/2014/main" id="{977D2695-A50A-4314-B2EE-03C02AB2FE4D}"/>
              </a:ext>
            </a:extLst>
          </p:cNvPr>
          <p:cNvSpPr txBox="1"/>
          <p:nvPr/>
        </p:nvSpPr>
        <p:spPr>
          <a:xfrm>
            <a:off x="4226736" y="1915886"/>
            <a:ext cx="7610014" cy="1477328"/>
          </a:xfrm>
          <a:prstGeom prst="rect">
            <a:avLst/>
          </a:prstGeom>
          <a:noFill/>
        </p:spPr>
        <p:txBody>
          <a:bodyPr wrap="square">
            <a:spAutoFit/>
          </a:bodyPr>
          <a:lstStyle/>
          <a:p>
            <a:r>
              <a:rPr lang="en-IN"/>
              <a:t>The Purpose and intent of DevSecOps is to build on the mindset that "everyone is responsible for security" with the goal of safely distributing security </a:t>
            </a:r>
            <a:r>
              <a:rPr lang="en-IN" err="1"/>
              <a:t>decisionsat</a:t>
            </a:r>
            <a:r>
              <a:rPr lang="en-IN"/>
              <a:t> speed and scale to those who hold the highest level of context without sacrificing the safety required</a:t>
            </a:r>
          </a:p>
        </p:txBody>
      </p:sp>
    </p:spTree>
    <p:extLst>
      <p:ext uri="{BB962C8B-B14F-4D97-AF65-F5344CB8AC3E}">
        <p14:creationId xmlns:p14="http://schemas.microsoft.com/office/powerpoint/2010/main" val="174417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Agile Manifesto</a:t>
            </a:r>
            <a:endParaRPr lang="en-IN"/>
          </a:p>
        </p:txBody>
      </p:sp>
      <p:pic>
        <p:nvPicPr>
          <p:cNvPr id="6" name="Content Placeholder 5">
            <a:extLst>
              <a:ext uri="{FF2B5EF4-FFF2-40B4-BE49-F238E27FC236}">
                <a16:creationId xmlns:a16="http://schemas.microsoft.com/office/drawing/2014/main" id="{1C030E5E-BA9D-4AF6-A0AB-82A4ACD883C7}"/>
              </a:ext>
            </a:extLst>
          </p:cNvPr>
          <p:cNvPicPr>
            <a:picLocks noGrp="1" noChangeAspect="1"/>
          </p:cNvPicPr>
          <p:nvPr>
            <p:ph idx="1"/>
          </p:nvPr>
        </p:nvPicPr>
        <p:blipFill>
          <a:blip r:embed="rId2"/>
          <a:stretch>
            <a:fillRect/>
          </a:stretch>
        </p:blipFill>
        <p:spPr>
          <a:xfrm>
            <a:off x="190071" y="1260526"/>
            <a:ext cx="5681938" cy="4725987"/>
          </a:xfrm>
        </p:spPr>
      </p:pic>
      <p:sp>
        <p:nvSpPr>
          <p:cNvPr id="8" name="TextBox 7">
            <a:extLst>
              <a:ext uri="{FF2B5EF4-FFF2-40B4-BE49-F238E27FC236}">
                <a16:creationId xmlns:a16="http://schemas.microsoft.com/office/drawing/2014/main" id="{8D892DCC-D56A-498E-BC5F-C8AE553B858C}"/>
              </a:ext>
            </a:extLst>
          </p:cNvPr>
          <p:cNvSpPr txBox="1"/>
          <p:nvPr/>
        </p:nvSpPr>
        <p:spPr>
          <a:xfrm>
            <a:off x="6586330" y="2015621"/>
            <a:ext cx="3421747" cy="369332"/>
          </a:xfrm>
          <a:prstGeom prst="rect">
            <a:avLst/>
          </a:prstGeom>
          <a:noFill/>
        </p:spPr>
        <p:txBody>
          <a:bodyPr wrap="square">
            <a:spAutoFit/>
          </a:bodyPr>
          <a:lstStyle/>
          <a:p>
            <a:r>
              <a:rPr lang="en-IN">
                <a:hlinkClick r:id="rId3">
                  <a:extLst>
                    <a:ext uri="{A12FA001-AC4F-418D-AE19-62706E023703}">
                      <ahyp:hlinkClr xmlns:ahyp="http://schemas.microsoft.com/office/drawing/2018/hyperlinkcolor" val="tx"/>
                    </a:ext>
                  </a:extLst>
                </a:hlinkClick>
              </a:rPr>
              <a:t>https://agilemanifesto.org/</a:t>
            </a:r>
            <a:r>
              <a:rPr lang="en-IN"/>
              <a:t> </a:t>
            </a:r>
          </a:p>
        </p:txBody>
      </p:sp>
    </p:spTree>
    <p:extLst>
      <p:ext uri="{BB962C8B-B14F-4D97-AF65-F5344CB8AC3E}">
        <p14:creationId xmlns:p14="http://schemas.microsoft.com/office/powerpoint/2010/main" val="3070696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DevSecOps Manifesto</a:t>
            </a:r>
            <a:endParaRPr lang="en-IN"/>
          </a:p>
        </p:txBody>
      </p:sp>
      <p:pic>
        <p:nvPicPr>
          <p:cNvPr id="6" name="Content Placeholder 5">
            <a:extLst>
              <a:ext uri="{FF2B5EF4-FFF2-40B4-BE49-F238E27FC236}">
                <a16:creationId xmlns:a16="http://schemas.microsoft.com/office/drawing/2014/main" id="{E27F6992-4A8C-444C-B4ED-B241B016E5F9}"/>
              </a:ext>
            </a:extLst>
          </p:cNvPr>
          <p:cNvPicPr>
            <a:picLocks noGrp="1" noChangeAspect="1"/>
          </p:cNvPicPr>
          <p:nvPr>
            <p:ph idx="1"/>
          </p:nvPr>
        </p:nvPicPr>
        <p:blipFill>
          <a:blip r:embed="rId2"/>
          <a:stretch>
            <a:fillRect/>
          </a:stretch>
        </p:blipFill>
        <p:spPr>
          <a:xfrm>
            <a:off x="1046956" y="1664494"/>
            <a:ext cx="9915525" cy="4162425"/>
          </a:xfrm>
        </p:spPr>
      </p:pic>
      <p:sp>
        <p:nvSpPr>
          <p:cNvPr id="8" name="TextBox 7">
            <a:extLst>
              <a:ext uri="{FF2B5EF4-FFF2-40B4-BE49-F238E27FC236}">
                <a16:creationId xmlns:a16="http://schemas.microsoft.com/office/drawing/2014/main" id="{C5ACC947-CB6F-4574-A925-AAEA3A314894}"/>
              </a:ext>
            </a:extLst>
          </p:cNvPr>
          <p:cNvSpPr txBox="1"/>
          <p:nvPr/>
        </p:nvSpPr>
        <p:spPr>
          <a:xfrm>
            <a:off x="4190401" y="5457587"/>
            <a:ext cx="3811198" cy="369332"/>
          </a:xfrm>
          <a:prstGeom prst="rect">
            <a:avLst/>
          </a:prstGeom>
          <a:noFill/>
        </p:spPr>
        <p:txBody>
          <a:bodyPr wrap="square">
            <a:spAutoFit/>
          </a:bodyPr>
          <a:lstStyle/>
          <a:p>
            <a:r>
              <a:rPr lang="en-IN">
                <a:hlinkClick r:id="rId3">
                  <a:extLst>
                    <a:ext uri="{A12FA001-AC4F-418D-AE19-62706E023703}">
                      <ahyp:hlinkClr xmlns:ahyp="http://schemas.microsoft.com/office/drawing/2018/hyperlinkcolor" val="tx"/>
                    </a:ext>
                  </a:extLst>
                </a:hlinkClick>
              </a:rPr>
              <a:t>https://www.devsecops.org/</a:t>
            </a:r>
            <a:r>
              <a:rPr lang="en-IN"/>
              <a:t> </a:t>
            </a:r>
          </a:p>
        </p:txBody>
      </p:sp>
    </p:spTree>
    <p:extLst>
      <p:ext uri="{BB962C8B-B14F-4D97-AF65-F5344CB8AC3E}">
        <p14:creationId xmlns:p14="http://schemas.microsoft.com/office/powerpoint/2010/main" val="3846540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Software Development Evolution</a:t>
            </a:r>
            <a:endParaRPr lang="en-IN"/>
          </a:p>
        </p:txBody>
      </p:sp>
      <p:pic>
        <p:nvPicPr>
          <p:cNvPr id="10" name="Content Placeholder 9">
            <a:extLst>
              <a:ext uri="{FF2B5EF4-FFF2-40B4-BE49-F238E27FC236}">
                <a16:creationId xmlns:a16="http://schemas.microsoft.com/office/drawing/2014/main" id="{A39C3B05-4EAC-4D5F-9147-D786BD964293}"/>
              </a:ext>
            </a:extLst>
          </p:cNvPr>
          <p:cNvPicPr>
            <a:picLocks noGrp="1" noChangeAspect="1"/>
          </p:cNvPicPr>
          <p:nvPr>
            <p:ph idx="1"/>
          </p:nvPr>
        </p:nvPicPr>
        <p:blipFill>
          <a:blip r:embed="rId2"/>
          <a:stretch>
            <a:fillRect/>
          </a:stretch>
        </p:blipFill>
        <p:spPr>
          <a:xfrm>
            <a:off x="826700" y="1382713"/>
            <a:ext cx="10356038" cy="4725987"/>
          </a:xfrm>
        </p:spPr>
      </p:pic>
    </p:spTree>
    <p:extLst>
      <p:ext uri="{BB962C8B-B14F-4D97-AF65-F5344CB8AC3E}">
        <p14:creationId xmlns:p14="http://schemas.microsoft.com/office/powerpoint/2010/main" val="243160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83F4-D9D1-4844-BA12-3623136719F6}"/>
              </a:ext>
            </a:extLst>
          </p:cNvPr>
          <p:cNvSpPr>
            <a:spLocks noGrp="1"/>
          </p:cNvSpPr>
          <p:nvPr>
            <p:ph type="title"/>
          </p:nvPr>
        </p:nvSpPr>
        <p:spPr/>
        <p:txBody>
          <a:bodyPr/>
          <a:lstStyle/>
          <a:p>
            <a:r>
              <a:rPr lang="en-US"/>
              <a:t>PREREQUISITES:</a:t>
            </a:r>
            <a:endParaRPr lang="en-IN"/>
          </a:p>
        </p:txBody>
      </p:sp>
      <p:sp>
        <p:nvSpPr>
          <p:cNvPr id="6" name="Text Placeholder 5">
            <a:extLst>
              <a:ext uri="{FF2B5EF4-FFF2-40B4-BE49-F238E27FC236}">
                <a16:creationId xmlns:a16="http://schemas.microsoft.com/office/drawing/2014/main" id="{AD397E01-DF4B-4BC9-93A4-2A9FC83DBB14}"/>
              </a:ext>
            </a:extLst>
          </p:cNvPr>
          <p:cNvSpPr>
            <a:spLocks noGrp="1"/>
          </p:cNvSpPr>
          <p:nvPr>
            <p:ph type="body" sz="half" idx="4294967295"/>
          </p:nvPr>
        </p:nvSpPr>
        <p:spPr>
          <a:xfrm>
            <a:off x="320675" y="1573696"/>
            <a:ext cx="7299325" cy="736600"/>
          </a:xfrm>
        </p:spPr>
        <p:txBody>
          <a:bodyPr>
            <a:normAutofit/>
          </a:bodyPr>
          <a:lstStyle/>
          <a:p>
            <a:pPr marL="285750" indent="-285750">
              <a:lnSpc>
                <a:spcPct val="150000"/>
              </a:lnSpc>
              <a:buFont typeface="Arial" panose="020B0604020202020204" pitchFamily="34" charset="0"/>
              <a:buChar char="•"/>
            </a:pPr>
            <a:r>
              <a:rPr lang="en-US" sz="2000" dirty="0">
                <a:solidFill>
                  <a:schemeClr val="tx1"/>
                </a:solidFill>
              </a:rPr>
              <a:t>No Prior Knowledge Required</a:t>
            </a:r>
            <a:endParaRPr lang="en-IN" dirty="0">
              <a:solidFill>
                <a:schemeClr val="tx1"/>
              </a:solidFill>
            </a:endParaRPr>
          </a:p>
        </p:txBody>
      </p:sp>
    </p:spTree>
    <p:extLst>
      <p:ext uri="{BB962C8B-B14F-4D97-AF65-F5344CB8AC3E}">
        <p14:creationId xmlns:p14="http://schemas.microsoft.com/office/powerpoint/2010/main" val="309484191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Information Security Friction</a:t>
            </a:r>
            <a:endParaRPr lang="en-IN"/>
          </a:p>
        </p:txBody>
      </p:sp>
      <p:pic>
        <p:nvPicPr>
          <p:cNvPr id="6" name="Content Placeholder 5">
            <a:extLst>
              <a:ext uri="{FF2B5EF4-FFF2-40B4-BE49-F238E27FC236}">
                <a16:creationId xmlns:a16="http://schemas.microsoft.com/office/drawing/2014/main" id="{5AF25F04-F194-463C-9C08-E13F9842539D}"/>
              </a:ext>
            </a:extLst>
          </p:cNvPr>
          <p:cNvPicPr>
            <a:picLocks noGrp="1" noChangeAspect="1"/>
          </p:cNvPicPr>
          <p:nvPr>
            <p:ph idx="1"/>
          </p:nvPr>
        </p:nvPicPr>
        <p:blipFill>
          <a:blip r:embed="rId2"/>
          <a:stretch>
            <a:fillRect/>
          </a:stretch>
        </p:blipFill>
        <p:spPr>
          <a:xfrm>
            <a:off x="674545" y="1382713"/>
            <a:ext cx="10660347" cy="4725987"/>
          </a:xfrm>
        </p:spPr>
      </p:pic>
    </p:spTree>
    <p:extLst>
      <p:ext uri="{BB962C8B-B14F-4D97-AF65-F5344CB8AC3E}">
        <p14:creationId xmlns:p14="http://schemas.microsoft.com/office/powerpoint/2010/main" val="4110362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Merge Dev and Ops to Remove Friction</a:t>
            </a:r>
            <a:endParaRPr lang="en-IN"/>
          </a:p>
        </p:txBody>
      </p:sp>
      <p:pic>
        <p:nvPicPr>
          <p:cNvPr id="6" name="Content Placeholder 5">
            <a:extLst>
              <a:ext uri="{FF2B5EF4-FFF2-40B4-BE49-F238E27FC236}">
                <a16:creationId xmlns:a16="http://schemas.microsoft.com/office/drawing/2014/main" id="{14891121-0364-4C39-9DAB-01820A53DA27}"/>
              </a:ext>
            </a:extLst>
          </p:cNvPr>
          <p:cNvPicPr>
            <a:picLocks noGrp="1" noChangeAspect="1"/>
          </p:cNvPicPr>
          <p:nvPr>
            <p:ph idx="1"/>
          </p:nvPr>
        </p:nvPicPr>
        <p:blipFill>
          <a:blip r:embed="rId2"/>
          <a:stretch>
            <a:fillRect/>
          </a:stretch>
        </p:blipFill>
        <p:spPr>
          <a:xfrm>
            <a:off x="1399383" y="1382713"/>
            <a:ext cx="9210672" cy="4725987"/>
          </a:xfrm>
        </p:spPr>
      </p:pic>
    </p:spTree>
    <p:extLst>
      <p:ext uri="{BB962C8B-B14F-4D97-AF65-F5344CB8AC3E}">
        <p14:creationId xmlns:p14="http://schemas.microsoft.com/office/powerpoint/2010/main" val="940702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An Example</a:t>
            </a:r>
            <a:endParaRPr lang="en-IN"/>
          </a:p>
        </p:txBody>
      </p:sp>
      <p:pic>
        <p:nvPicPr>
          <p:cNvPr id="12" name="Content Placeholder 11">
            <a:extLst>
              <a:ext uri="{FF2B5EF4-FFF2-40B4-BE49-F238E27FC236}">
                <a16:creationId xmlns:a16="http://schemas.microsoft.com/office/drawing/2014/main" id="{8562DD91-CB19-4E3E-A114-04FC3B3C7884}"/>
              </a:ext>
            </a:extLst>
          </p:cNvPr>
          <p:cNvPicPr>
            <a:picLocks noGrp="1" noChangeAspect="1"/>
          </p:cNvPicPr>
          <p:nvPr>
            <p:ph idx="1"/>
          </p:nvPr>
        </p:nvPicPr>
        <p:blipFill>
          <a:blip r:embed="rId2"/>
          <a:stretch>
            <a:fillRect/>
          </a:stretch>
        </p:blipFill>
        <p:spPr>
          <a:xfrm>
            <a:off x="804035" y="1382713"/>
            <a:ext cx="10401367" cy="4725987"/>
          </a:xfrm>
        </p:spPr>
      </p:pic>
    </p:spTree>
    <p:extLst>
      <p:ext uri="{BB962C8B-B14F-4D97-AF65-F5344CB8AC3E}">
        <p14:creationId xmlns:p14="http://schemas.microsoft.com/office/powerpoint/2010/main" val="4064879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fontScale="90000"/>
          </a:bodyPr>
          <a:lstStyle/>
          <a:p>
            <a:r>
              <a:rPr lang="en-US" sz="4400"/>
              <a:t>Merge DevOps and Sec to Remove Friction</a:t>
            </a:r>
            <a:endParaRPr lang="en-IN" sz="4400"/>
          </a:p>
        </p:txBody>
      </p:sp>
      <p:pic>
        <p:nvPicPr>
          <p:cNvPr id="8" name="Content Placeholder 7">
            <a:extLst>
              <a:ext uri="{FF2B5EF4-FFF2-40B4-BE49-F238E27FC236}">
                <a16:creationId xmlns:a16="http://schemas.microsoft.com/office/drawing/2014/main" id="{40758FB6-DEF2-4588-BD2A-CACE55FF6BE7}"/>
              </a:ext>
            </a:extLst>
          </p:cNvPr>
          <p:cNvPicPr>
            <a:picLocks noGrp="1" noChangeAspect="1"/>
          </p:cNvPicPr>
          <p:nvPr>
            <p:ph idx="1"/>
          </p:nvPr>
        </p:nvPicPr>
        <p:blipFill>
          <a:blip r:embed="rId2"/>
          <a:stretch>
            <a:fillRect/>
          </a:stretch>
        </p:blipFill>
        <p:spPr>
          <a:xfrm>
            <a:off x="1143092" y="1382713"/>
            <a:ext cx="9723254" cy="4725987"/>
          </a:xfrm>
        </p:spPr>
      </p:pic>
    </p:spTree>
    <p:extLst>
      <p:ext uri="{BB962C8B-B14F-4D97-AF65-F5344CB8AC3E}">
        <p14:creationId xmlns:p14="http://schemas.microsoft.com/office/powerpoint/2010/main" val="4068254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42A9BD6-BCBD-4199-A543-5FB50D8C9D9F}"/>
              </a:ext>
            </a:extLst>
          </p:cNvPr>
          <p:cNvPicPr>
            <a:picLocks noChangeAspect="1"/>
          </p:cNvPicPr>
          <p:nvPr/>
        </p:nvPicPr>
        <p:blipFill>
          <a:blip r:embed="rId2"/>
          <a:stretch>
            <a:fillRect/>
          </a:stretch>
        </p:blipFill>
        <p:spPr>
          <a:xfrm>
            <a:off x="1586625" y="99392"/>
            <a:ext cx="9018750" cy="6108700"/>
          </a:xfrm>
          <a:prstGeom prst="rect">
            <a:avLst/>
          </a:prstGeom>
        </p:spPr>
      </p:pic>
    </p:spTree>
    <p:extLst>
      <p:ext uri="{BB962C8B-B14F-4D97-AF65-F5344CB8AC3E}">
        <p14:creationId xmlns:p14="http://schemas.microsoft.com/office/powerpoint/2010/main" val="289605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1FE5-FE68-4970-A3DB-A63FBC146E79}"/>
              </a:ext>
            </a:extLst>
          </p:cNvPr>
          <p:cNvSpPr>
            <a:spLocks noGrp="1"/>
          </p:cNvSpPr>
          <p:nvPr>
            <p:ph type="title"/>
          </p:nvPr>
        </p:nvSpPr>
        <p:spPr/>
        <p:txBody>
          <a:bodyPr/>
          <a:lstStyle/>
          <a:p>
            <a:r>
              <a:rPr lang="en-US"/>
              <a:t>Secured Aspects</a:t>
            </a:r>
            <a:endParaRPr lang="en-IN"/>
          </a:p>
        </p:txBody>
      </p:sp>
      <p:sp>
        <p:nvSpPr>
          <p:cNvPr id="3" name="Content Placeholder 2">
            <a:extLst>
              <a:ext uri="{FF2B5EF4-FFF2-40B4-BE49-F238E27FC236}">
                <a16:creationId xmlns:a16="http://schemas.microsoft.com/office/drawing/2014/main" id="{F26F9563-45DC-49AB-8338-1A0F9E6307F3}"/>
              </a:ext>
            </a:extLst>
          </p:cNvPr>
          <p:cNvSpPr>
            <a:spLocks noGrp="1"/>
          </p:cNvSpPr>
          <p:nvPr>
            <p:ph idx="1"/>
          </p:nvPr>
        </p:nvSpPr>
        <p:spPr/>
        <p:txBody>
          <a:bodyPr/>
          <a:lstStyle/>
          <a:p>
            <a:pPr>
              <a:buFont typeface="Arial" panose="020B0604020202020204" pitchFamily="34" charset="0"/>
              <a:buChar char="•"/>
            </a:pPr>
            <a:r>
              <a:rPr lang="en-US" dirty="0"/>
              <a:t>  Source Code</a:t>
            </a:r>
          </a:p>
          <a:p>
            <a:pPr>
              <a:buFont typeface="Arial" panose="020B0604020202020204" pitchFamily="34" charset="0"/>
              <a:buChar char="•"/>
            </a:pPr>
            <a:r>
              <a:rPr lang="en-US" dirty="0"/>
              <a:t>  Application</a:t>
            </a:r>
          </a:p>
          <a:p>
            <a:pPr>
              <a:buFont typeface="Arial" panose="020B0604020202020204" pitchFamily="34" charset="0"/>
              <a:buChar char="•"/>
            </a:pPr>
            <a:r>
              <a:rPr lang="en-US" dirty="0"/>
              <a:t>  Containers</a:t>
            </a:r>
          </a:p>
          <a:p>
            <a:pPr>
              <a:buFont typeface="Arial" panose="020B0604020202020204" pitchFamily="34" charset="0"/>
              <a:buChar char="•"/>
            </a:pPr>
            <a:r>
              <a:rPr lang="en-US" dirty="0"/>
              <a:t>  Image/Registry</a:t>
            </a:r>
          </a:p>
          <a:p>
            <a:pPr>
              <a:buFont typeface="Arial" panose="020B0604020202020204" pitchFamily="34" charset="0"/>
              <a:buChar char="•"/>
            </a:pPr>
            <a:r>
              <a:rPr lang="en-US" dirty="0"/>
              <a:t>  OS</a:t>
            </a:r>
          </a:p>
          <a:p>
            <a:pPr>
              <a:buFont typeface="Arial" panose="020B0604020202020204" pitchFamily="34" charset="0"/>
              <a:buChar char="•"/>
            </a:pPr>
            <a:r>
              <a:rPr lang="en-US" dirty="0"/>
              <a:t>  API</a:t>
            </a:r>
          </a:p>
          <a:p>
            <a:pPr>
              <a:buFont typeface="Arial" panose="020B0604020202020204" pitchFamily="34" charset="0"/>
              <a:buChar char="•"/>
            </a:pPr>
            <a:r>
              <a:rPr lang="en-US" dirty="0"/>
              <a:t>  Infra</a:t>
            </a:r>
          </a:p>
          <a:p>
            <a:pPr>
              <a:buFont typeface="Arial" panose="020B0604020202020204" pitchFamily="34" charset="0"/>
              <a:buChar char="•"/>
            </a:pPr>
            <a:r>
              <a:rPr lang="en-US" dirty="0"/>
              <a:t>  CI / CD Pipeline</a:t>
            </a:r>
          </a:p>
        </p:txBody>
      </p:sp>
    </p:spTree>
    <p:extLst>
      <p:ext uri="{BB962C8B-B14F-4D97-AF65-F5344CB8AC3E}">
        <p14:creationId xmlns:p14="http://schemas.microsoft.com/office/powerpoint/2010/main" val="3347568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1FE5-FE68-4970-A3DB-A63FBC146E79}"/>
              </a:ext>
            </a:extLst>
          </p:cNvPr>
          <p:cNvSpPr>
            <a:spLocks noGrp="1"/>
          </p:cNvSpPr>
          <p:nvPr>
            <p:ph type="title"/>
          </p:nvPr>
        </p:nvSpPr>
        <p:spPr/>
        <p:txBody>
          <a:bodyPr/>
          <a:lstStyle/>
          <a:p>
            <a:r>
              <a:rPr lang="en-US"/>
              <a:t>How?</a:t>
            </a:r>
            <a:endParaRPr lang="en-IN"/>
          </a:p>
        </p:txBody>
      </p:sp>
      <p:sp>
        <p:nvSpPr>
          <p:cNvPr id="3" name="Content Placeholder 2">
            <a:extLst>
              <a:ext uri="{FF2B5EF4-FFF2-40B4-BE49-F238E27FC236}">
                <a16:creationId xmlns:a16="http://schemas.microsoft.com/office/drawing/2014/main" id="{F26F9563-45DC-49AB-8338-1A0F9E6307F3}"/>
              </a:ext>
            </a:extLst>
          </p:cNvPr>
          <p:cNvSpPr>
            <a:spLocks noGrp="1"/>
          </p:cNvSpPr>
          <p:nvPr>
            <p:ph idx="1"/>
          </p:nvPr>
        </p:nvSpPr>
        <p:spPr/>
        <p:txBody>
          <a:bodyPr/>
          <a:lstStyle/>
          <a:p>
            <a:pPr>
              <a:buFont typeface="Arial" panose="020B0604020202020204" pitchFamily="34" charset="0"/>
              <a:buChar char="•"/>
            </a:pPr>
            <a:r>
              <a:rPr lang="en-US"/>
              <a:t>   Emphasize Developer</a:t>
            </a:r>
          </a:p>
          <a:p>
            <a:pPr>
              <a:buFont typeface="Arial" panose="020B0604020202020204" pitchFamily="34" charset="0"/>
              <a:buChar char="•"/>
            </a:pPr>
            <a:r>
              <a:rPr lang="en-US"/>
              <a:t>   Security as a code</a:t>
            </a:r>
          </a:p>
          <a:p>
            <a:pPr>
              <a:buFont typeface="Arial" panose="020B0604020202020204" pitchFamily="34" charset="0"/>
              <a:buChar char="•"/>
            </a:pPr>
            <a:r>
              <a:rPr lang="en-US"/>
              <a:t>   Security as a service</a:t>
            </a:r>
          </a:p>
          <a:p>
            <a:pPr>
              <a:buFont typeface="Arial" panose="020B0604020202020204" pitchFamily="34" charset="0"/>
              <a:buChar char="•"/>
            </a:pPr>
            <a:r>
              <a:rPr lang="en-US"/>
              <a:t>   Right set of tools</a:t>
            </a:r>
          </a:p>
          <a:p>
            <a:pPr>
              <a:buFont typeface="Arial" panose="020B0604020202020204" pitchFamily="34" charset="0"/>
              <a:buChar char="•"/>
            </a:pPr>
            <a:r>
              <a:rPr lang="en-US"/>
              <a:t>   Embed in DevOps (DevSecOps)</a:t>
            </a:r>
          </a:p>
          <a:p>
            <a:pPr>
              <a:buFont typeface="Arial" panose="020B0604020202020204" pitchFamily="34" charset="0"/>
              <a:buChar char="•"/>
            </a:pPr>
            <a:r>
              <a:rPr lang="en-US"/>
              <a:t>   Regular training</a:t>
            </a:r>
          </a:p>
        </p:txBody>
      </p:sp>
    </p:spTree>
    <p:extLst>
      <p:ext uri="{BB962C8B-B14F-4D97-AF65-F5344CB8AC3E}">
        <p14:creationId xmlns:p14="http://schemas.microsoft.com/office/powerpoint/2010/main" val="2988017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Security As Code</a:t>
            </a:r>
            <a:endParaRPr lang="en-IN"/>
          </a:p>
        </p:txBody>
      </p:sp>
      <p:sp>
        <p:nvSpPr>
          <p:cNvPr id="3" name="Content Placeholder 2">
            <a:extLst>
              <a:ext uri="{FF2B5EF4-FFF2-40B4-BE49-F238E27FC236}">
                <a16:creationId xmlns:a16="http://schemas.microsoft.com/office/drawing/2014/main" id="{16CF2770-0350-49D3-9E5E-BD28F2699BAF}"/>
              </a:ext>
            </a:extLst>
          </p:cNvPr>
          <p:cNvSpPr>
            <a:spLocks noGrp="1"/>
          </p:cNvSpPr>
          <p:nvPr>
            <p:ph sz="half" idx="1"/>
          </p:nvPr>
        </p:nvSpPr>
        <p:spPr>
          <a:xfrm>
            <a:off x="5078066" y="1446709"/>
            <a:ext cx="5496520" cy="4859892"/>
          </a:xfrm>
        </p:spPr>
        <p:txBody>
          <a:bodyPr>
            <a:normAutofit fontScale="77500" lnSpcReduction="20000"/>
          </a:bodyPr>
          <a:lstStyle/>
          <a:p>
            <a:pPr>
              <a:lnSpc>
                <a:spcPct val="200000"/>
              </a:lnSpc>
              <a:buFont typeface="Courier New" panose="02070309020205020404" pitchFamily="49" charset="0"/>
              <a:buChar char="o"/>
            </a:pPr>
            <a:r>
              <a:rPr lang="en-US" b="1"/>
              <a:t> Code review becomes code preview</a:t>
            </a:r>
          </a:p>
          <a:p>
            <a:pPr>
              <a:lnSpc>
                <a:spcPct val="200000"/>
              </a:lnSpc>
              <a:buFont typeface="Courier New" panose="02070309020205020404" pitchFamily="49" charset="0"/>
              <a:buChar char="o"/>
            </a:pPr>
            <a:r>
              <a:rPr lang="en-US" b="1"/>
              <a:t>Patching becomes build new environment and deploy</a:t>
            </a:r>
          </a:p>
          <a:p>
            <a:pPr>
              <a:lnSpc>
                <a:spcPct val="200000"/>
              </a:lnSpc>
              <a:buFont typeface="Courier New" panose="02070309020205020404" pitchFamily="49" charset="0"/>
              <a:buChar char="o"/>
            </a:pPr>
            <a:r>
              <a:rPr lang="en-US" b="1"/>
              <a:t>Incident Response becomes incident Avoidance using Thread Modelling</a:t>
            </a:r>
            <a:endParaRPr lang="en-IN" b="1"/>
          </a:p>
        </p:txBody>
      </p:sp>
      <p:pic>
        <p:nvPicPr>
          <p:cNvPr id="4" name="Content Placeholder 4">
            <a:extLst>
              <a:ext uri="{FF2B5EF4-FFF2-40B4-BE49-F238E27FC236}">
                <a16:creationId xmlns:a16="http://schemas.microsoft.com/office/drawing/2014/main" id="{451B531C-07CF-40B1-883A-2AEC66231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32" y="86578"/>
            <a:ext cx="2581275" cy="400050"/>
          </a:xfrm>
          <a:prstGeom prst="rect">
            <a:avLst/>
          </a:prstGeom>
        </p:spPr>
      </p:pic>
      <p:pic>
        <p:nvPicPr>
          <p:cNvPr id="7" name="Picture 6">
            <a:extLst>
              <a:ext uri="{FF2B5EF4-FFF2-40B4-BE49-F238E27FC236}">
                <a16:creationId xmlns:a16="http://schemas.microsoft.com/office/drawing/2014/main" id="{34198834-FB43-4958-86A4-88500FE644F8}"/>
              </a:ext>
            </a:extLst>
          </p:cNvPr>
          <p:cNvPicPr>
            <a:picLocks noChangeAspect="1"/>
          </p:cNvPicPr>
          <p:nvPr/>
        </p:nvPicPr>
        <p:blipFill>
          <a:blip r:embed="rId3"/>
          <a:stretch>
            <a:fillRect/>
          </a:stretch>
        </p:blipFill>
        <p:spPr>
          <a:xfrm>
            <a:off x="976027" y="1745732"/>
            <a:ext cx="3400701" cy="3844915"/>
          </a:xfrm>
          <a:prstGeom prst="rect">
            <a:avLst/>
          </a:prstGeom>
        </p:spPr>
      </p:pic>
    </p:spTree>
    <p:extLst>
      <p:ext uri="{BB962C8B-B14F-4D97-AF65-F5344CB8AC3E}">
        <p14:creationId xmlns:p14="http://schemas.microsoft.com/office/powerpoint/2010/main" val="168752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CI/CD Pipeline</a:t>
            </a:r>
            <a:endParaRPr lang="en-IN"/>
          </a:p>
        </p:txBody>
      </p:sp>
      <p:pic>
        <p:nvPicPr>
          <p:cNvPr id="5" name="Content Placeholder 4">
            <a:extLst>
              <a:ext uri="{FF2B5EF4-FFF2-40B4-BE49-F238E27FC236}">
                <a16:creationId xmlns:a16="http://schemas.microsoft.com/office/drawing/2014/main" id="{AC604F90-7DF0-4A56-BFEC-0B1CB7BD591F}"/>
              </a:ext>
            </a:extLst>
          </p:cNvPr>
          <p:cNvPicPr>
            <a:picLocks noGrp="1" noChangeAspect="1"/>
          </p:cNvPicPr>
          <p:nvPr>
            <p:ph idx="1"/>
          </p:nvPr>
        </p:nvPicPr>
        <p:blipFill>
          <a:blip r:embed="rId2"/>
          <a:stretch>
            <a:fillRect/>
          </a:stretch>
        </p:blipFill>
        <p:spPr>
          <a:xfrm>
            <a:off x="1315284" y="1382713"/>
            <a:ext cx="9378869" cy="4725987"/>
          </a:xfrm>
        </p:spPr>
      </p:pic>
    </p:spTree>
    <p:extLst>
      <p:ext uri="{BB962C8B-B14F-4D97-AF65-F5344CB8AC3E}">
        <p14:creationId xmlns:p14="http://schemas.microsoft.com/office/powerpoint/2010/main" val="189309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Add Security on CI/CD Pipeline</a:t>
            </a:r>
            <a:endParaRPr lang="en-IN"/>
          </a:p>
        </p:txBody>
      </p:sp>
      <p:pic>
        <p:nvPicPr>
          <p:cNvPr id="8" name="Content Placeholder 7">
            <a:extLst>
              <a:ext uri="{FF2B5EF4-FFF2-40B4-BE49-F238E27FC236}">
                <a16:creationId xmlns:a16="http://schemas.microsoft.com/office/drawing/2014/main" id="{D891AED2-723F-4036-9176-7FFE58D2DB92}"/>
              </a:ext>
            </a:extLst>
          </p:cNvPr>
          <p:cNvPicPr>
            <a:picLocks noGrp="1" noChangeAspect="1"/>
          </p:cNvPicPr>
          <p:nvPr>
            <p:ph idx="1"/>
          </p:nvPr>
        </p:nvPicPr>
        <p:blipFill>
          <a:blip r:embed="rId2"/>
          <a:stretch>
            <a:fillRect/>
          </a:stretch>
        </p:blipFill>
        <p:spPr>
          <a:xfrm>
            <a:off x="1070548" y="1382713"/>
            <a:ext cx="9868341" cy="4725987"/>
          </a:xfrm>
        </p:spPr>
      </p:pic>
    </p:spTree>
    <p:extLst>
      <p:ext uri="{BB962C8B-B14F-4D97-AF65-F5344CB8AC3E}">
        <p14:creationId xmlns:p14="http://schemas.microsoft.com/office/powerpoint/2010/main" val="196009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DDBE-EFE7-48A0-9B3E-25EC58F8DBE2}"/>
              </a:ext>
            </a:extLst>
          </p:cNvPr>
          <p:cNvSpPr>
            <a:spLocks noGrp="1"/>
          </p:cNvSpPr>
          <p:nvPr>
            <p:ph type="title"/>
          </p:nvPr>
        </p:nvSpPr>
        <p:spPr/>
        <p:txBody>
          <a:bodyPr/>
          <a:lstStyle/>
          <a:p>
            <a:r>
              <a:rPr lang="en-US"/>
              <a:t>DEVSECOPS</a:t>
            </a:r>
            <a:endParaRPr lang="en-IN"/>
          </a:p>
        </p:txBody>
      </p:sp>
      <p:sp>
        <p:nvSpPr>
          <p:cNvPr id="4" name="Text Placeholder 3">
            <a:extLst>
              <a:ext uri="{FF2B5EF4-FFF2-40B4-BE49-F238E27FC236}">
                <a16:creationId xmlns:a16="http://schemas.microsoft.com/office/drawing/2014/main" id="{83817009-CF24-486C-8BCA-D92C5335090C}"/>
              </a:ext>
            </a:extLst>
          </p:cNvPr>
          <p:cNvSpPr>
            <a:spLocks noGrp="1"/>
          </p:cNvSpPr>
          <p:nvPr>
            <p:ph sz="half" idx="1"/>
          </p:nvPr>
        </p:nvSpPr>
        <p:spPr/>
        <p:txBody>
          <a:bodyPr>
            <a:normAutofit/>
          </a:bodyPr>
          <a:lstStyle/>
          <a:p>
            <a:pPr marL="0" indent="0" algn="just">
              <a:buNone/>
            </a:pPr>
            <a:r>
              <a:rPr lang="en-US" sz="2500" dirty="0">
                <a:latin typeface="+mj-lt"/>
              </a:rPr>
              <a:t>DevOps and security teams have historically operated in silos, leaving huge gaps in application security and making apps more prone to attacks. DevSecOps presents a modern approach that embeds security throughout the application lifecycle to reduce risks.</a:t>
            </a:r>
            <a:endParaRPr lang="en-IN" sz="2500" dirty="0">
              <a:latin typeface="+mj-lt"/>
            </a:endParaRPr>
          </a:p>
        </p:txBody>
      </p:sp>
      <p:pic>
        <p:nvPicPr>
          <p:cNvPr id="5122" name="Picture 2" descr="DevSecOps for SAP Mission-Critical Application Optimization | Onapsis">
            <a:extLst>
              <a:ext uri="{FF2B5EF4-FFF2-40B4-BE49-F238E27FC236}">
                <a16:creationId xmlns:a16="http://schemas.microsoft.com/office/drawing/2014/main" id="{C97C6D96-A9A0-4357-B36E-6CBBEBBFB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261" y="1092110"/>
            <a:ext cx="6648739" cy="4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703239"/>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Add Security on CI/CD Pipeline</a:t>
            </a:r>
            <a:endParaRPr lang="en-IN"/>
          </a:p>
        </p:txBody>
      </p:sp>
      <p:pic>
        <p:nvPicPr>
          <p:cNvPr id="8" name="Content Placeholder 7">
            <a:extLst>
              <a:ext uri="{FF2B5EF4-FFF2-40B4-BE49-F238E27FC236}">
                <a16:creationId xmlns:a16="http://schemas.microsoft.com/office/drawing/2014/main" id="{D891AED2-723F-4036-9176-7FFE58D2DB92}"/>
              </a:ext>
            </a:extLst>
          </p:cNvPr>
          <p:cNvPicPr>
            <a:picLocks noGrp="1" noChangeAspect="1"/>
          </p:cNvPicPr>
          <p:nvPr>
            <p:ph idx="1"/>
          </p:nvPr>
        </p:nvPicPr>
        <p:blipFill>
          <a:blip r:embed="rId2"/>
          <a:stretch>
            <a:fillRect/>
          </a:stretch>
        </p:blipFill>
        <p:spPr>
          <a:xfrm>
            <a:off x="1070548" y="1382713"/>
            <a:ext cx="9868341" cy="4725987"/>
          </a:xfrm>
        </p:spPr>
      </p:pic>
      <p:pic>
        <p:nvPicPr>
          <p:cNvPr id="4" name="Content Placeholder 4">
            <a:extLst>
              <a:ext uri="{FF2B5EF4-FFF2-40B4-BE49-F238E27FC236}">
                <a16:creationId xmlns:a16="http://schemas.microsoft.com/office/drawing/2014/main" id="{451B531C-07CF-40B1-883A-2AEC66231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732" y="86578"/>
            <a:ext cx="2581275" cy="400050"/>
          </a:xfrm>
          <a:prstGeom prst="rect">
            <a:avLst/>
          </a:prstGeom>
        </p:spPr>
      </p:pic>
      <p:sp>
        <p:nvSpPr>
          <p:cNvPr id="3" name="Rectangle 2">
            <a:extLst>
              <a:ext uri="{FF2B5EF4-FFF2-40B4-BE49-F238E27FC236}">
                <a16:creationId xmlns:a16="http://schemas.microsoft.com/office/drawing/2014/main" id="{1DD328F5-BA38-4A0A-A7E9-7D851CA9A2DD}"/>
              </a:ext>
            </a:extLst>
          </p:cNvPr>
          <p:cNvSpPr/>
          <p:nvPr/>
        </p:nvSpPr>
        <p:spPr>
          <a:xfrm>
            <a:off x="3649869" y="3100956"/>
            <a:ext cx="6911603" cy="1824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r>
              <a:rPr lang="en-US" sz="2400" b="1"/>
            </a:br>
            <a:r>
              <a:rPr lang="en-US" sz="2400"/>
              <a:t>Repeatable, Consistent, Embedded Approach</a:t>
            </a:r>
          </a:p>
          <a:p>
            <a:pPr algn="ctr"/>
            <a:r>
              <a:rPr lang="en-US" sz="4000"/>
              <a:t>SUSTAINABILITY</a:t>
            </a:r>
            <a:br>
              <a:rPr lang="en-US" sz="4000"/>
            </a:br>
            <a:endParaRPr lang="en-IN" sz="4000"/>
          </a:p>
        </p:txBody>
      </p:sp>
    </p:spTree>
    <p:extLst>
      <p:ext uri="{BB962C8B-B14F-4D97-AF65-F5344CB8AC3E}">
        <p14:creationId xmlns:p14="http://schemas.microsoft.com/office/powerpoint/2010/main" val="2135565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a:xfrm>
            <a:off x="294964" y="277624"/>
            <a:ext cx="11602072" cy="656655"/>
          </a:xfrm>
        </p:spPr>
        <p:txBody>
          <a:bodyPr/>
          <a:lstStyle/>
          <a:p>
            <a:r>
              <a:rPr lang="en-US" err="1"/>
              <a:t>DevSecOps</a:t>
            </a:r>
            <a:r>
              <a:rPr lang="en-US"/>
              <a:t> Benefits</a:t>
            </a:r>
            <a:endParaRPr lang="en-IN"/>
          </a:p>
        </p:txBody>
      </p:sp>
      <p:sp>
        <p:nvSpPr>
          <p:cNvPr id="9" name="Content Placeholder 2">
            <a:extLst>
              <a:ext uri="{FF2B5EF4-FFF2-40B4-BE49-F238E27FC236}">
                <a16:creationId xmlns:a16="http://schemas.microsoft.com/office/drawing/2014/main" id="{420A54B1-CF9F-4833-A20F-9285B19D8F4F}"/>
              </a:ext>
            </a:extLst>
          </p:cNvPr>
          <p:cNvSpPr>
            <a:spLocks noGrp="1"/>
          </p:cNvSpPr>
          <p:nvPr>
            <p:ph idx="1"/>
          </p:nvPr>
        </p:nvSpPr>
        <p:spPr/>
        <p:txBody>
          <a:bodyPr/>
          <a:lstStyle/>
          <a:p>
            <a:pPr>
              <a:lnSpc>
                <a:spcPct val="200000"/>
              </a:lnSpc>
              <a:buFont typeface="Courier New" panose="02070309020205020404" pitchFamily="49" charset="0"/>
              <a:buChar char="o"/>
            </a:pPr>
            <a:r>
              <a:rPr lang="en-US" b="1"/>
              <a:t>  Where is DevSecOps appropriate</a:t>
            </a:r>
          </a:p>
          <a:p>
            <a:pPr>
              <a:lnSpc>
                <a:spcPct val="200000"/>
              </a:lnSpc>
              <a:buFont typeface="Courier New" panose="02070309020205020404" pitchFamily="49" charset="0"/>
              <a:buChar char="o"/>
            </a:pPr>
            <a:r>
              <a:rPr lang="en-US" b="1"/>
              <a:t>  Demonstrate benefits of DevSecOps</a:t>
            </a:r>
          </a:p>
          <a:p>
            <a:pPr>
              <a:lnSpc>
                <a:spcPct val="200000"/>
              </a:lnSpc>
              <a:buFont typeface="Courier New" panose="02070309020205020404" pitchFamily="49" charset="0"/>
              <a:buChar char="o"/>
            </a:pPr>
            <a:r>
              <a:rPr lang="en-US" b="1"/>
              <a:t>  Roles &amp; Responsibilities within DevSecOps</a:t>
            </a:r>
            <a:endParaRPr lang="en-IN" b="1"/>
          </a:p>
        </p:txBody>
      </p:sp>
    </p:spTree>
    <p:extLst>
      <p:ext uri="{BB962C8B-B14F-4D97-AF65-F5344CB8AC3E}">
        <p14:creationId xmlns:p14="http://schemas.microsoft.com/office/powerpoint/2010/main" val="3929145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EFC9AD-37D9-4A8D-9289-6BD1BC2031F5}"/>
              </a:ext>
            </a:extLst>
          </p:cNvPr>
          <p:cNvPicPr>
            <a:picLocks noChangeAspect="1"/>
          </p:cNvPicPr>
          <p:nvPr/>
        </p:nvPicPr>
        <p:blipFill>
          <a:blip r:embed="rId2"/>
          <a:stretch>
            <a:fillRect/>
          </a:stretch>
        </p:blipFill>
        <p:spPr>
          <a:xfrm>
            <a:off x="2581987" y="1375676"/>
            <a:ext cx="7028026" cy="4840609"/>
          </a:xfrm>
          <a:prstGeom prst="rect">
            <a:avLst/>
          </a:prstGeom>
        </p:spPr>
      </p:pic>
    </p:spTree>
    <p:extLst>
      <p:ext uri="{BB962C8B-B14F-4D97-AF65-F5344CB8AC3E}">
        <p14:creationId xmlns:p14="http://schemas.microsoft.com/office/powerpoint/2010/main" val="2243853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Where DevSecOps Appropriate?</a:t>
            </a:r>
            <a:endParaRPr lang="en-IN"/>
          </a:p>
        </p:txBody>
      </p:sp>
      <p:pic>
        <p:nvPicPr>
          <p:cNvPr id="5" name="Content Placeholder 4">
            <a:extLst>
              <a:ext uri="{FF2B5EF4-FFF2-40B4-BE49-F238E27FC236}">
                <a16:creationId xmlns:a16="http://schemas.microsoft.com/office/drawing/2014/main" id="{DD177C12-69D7-48F4-B149-9C78DEAC911C}"/>
              </a:ext>
            </a:extLst>
          </p:cNvPr>
          <p:cNvPicPr>
            <a:picLocks noGrp="1" noChangeAspect="1"/>
          </p:cNvPicPr>
          <p:nvPr>
            <p:ph idx="1"/>
          </p:nvPr>
        </p:nvPicPr>
        <p:blipFill>
          <a:blip r:embed="rId2"/>
          <a:stretch>
            <a:fillRect/>
          </a:stretch>
        </p:blipFill>
        <p:spPr>
          <a:xfrm>
            <a:off x="217488" y="1421223"/>
            <a:ext cx="11574462" cy="4648966"/>
          </a:xfrm>
        </p:spPr>
      </p:pic>
    </p:spTree>
    <p:extLst>
      <p:ext uri="{BB962C8B-B14F-4D97-AF65-F5344CB8AC3E}">
        <p14:creationId xmlns:p14="http://schemas.microsoft.com/office/powerpoint/2010/main" val="231642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Benefits of DevSecOps Practice</a:t>
            </a:r>
            <a:endParaRPr lang="en-IN"/>
          </a:p>
        </p:txBody>
      </p:sp>
      <p:sp>
        <p:nvSpPr>
          <p:cNvPr id="10" name="Content Placeholder 9">
            <a:extLst>
              <a:ext uri="{FF2B5EF4-FFF2-40B4-BE49-F238E27FC236}">
                <a16:creationId xmlns:a16="http://schemas.microsoft.com/office/drawing/2014/main" id="{37FACA3C-FC1B-4D61-A95F-220FF9BF4D78}"/>
              </a:ext>
            </a:extLst>
          </p:cNvPr>
          <p:cNvSpPr>
            <a:spLocks noGrp="1"/>
          </p:cNvSpPr>
          <p:nvPr>
            <p:ph idx="1"/>
          </p:nvPr>
        </p:nvSpPr>
        <p:spPr/>
        <p:txBody>
          <a:bodyPr>
            <a:normAutofit/>
          </a:bodyPr>
          <a:lstStyle/>
          <a:p>
            <a:pPr>
              <a:buFont typeface="Arial" panose="020B0604020202020204" pitchFamily="34" charset="0"/>
              <a:buChar char="•"/>
            </a:pPr>
            <a:r>
              <a:rPr lang="en-US" b="1"/>
              <a:t>  Reduce time on rework for security vulnerabilities</a:t>
            </a:r>
          </a:p>
          <a:p>
            <a:pPr lvl="1">
              <a:buFont typeface="Arial" panose="020B0604020202020204" pitchFamily="34" charset="0"/>
              <a:buChar char="•"/>
            </a:pPr>
            <a:r>
              <a:rPr lang="en-US"/>
              <a:t>Security issues are found earlier in the lifecycle, reducing the cost of remediation and rework</a:t>
            </a:r>
          </a:p>
          <a:p>
            <a:pPr>
              <a:buFont typeface="Arial" panose="020B0604020202020204" pitchFamily="34" charset="0"/>
              <a:buChar char="•"/>
            </a:pPr>
            <a:r>
              <a:rPr lang="en-US" b="1"/>
              <a:t>  Reduce risk for Organization and Customers</a:t>
            </a:r>
          </a:p>
          <a:p>
            <a:pPr>
              <a:buFont typeface="Arial" panose="020B0604020202020204" pitchFamily="34" charset="0"/>
              <a:buChar char="•"/>
            </a:pPr>
            <a:r>
              <a:rPr lang="en-US" b="1"/>
              <a:t>  Increased team collaboration</a:t>
            </a:r>
          </a:p>
          <a:p>
            <a:pPr>
              <a:buFont typeface="Arial" panose="020B0604020202020204" pitchFamily="34" charset="0"/>
              <a:buChar char="•"/>
            </a:pPr>
            <a:r>
              <a:rPr lang="en-US" b="1"/>
              <a:t>  Consistency in approach - continuous security</a:t>
            </a:r>
          </a:p>
          <a:p>
            <a:pPr>
              <a:buFont typeface="Arial" panose="020B0604020202020204" pitchFamily="34" charset="0"/>
              <a:buChar char="•"/>
            </a:pPr>
            <a:r>
              <a:rPr lang="en-US" b="1"/>
              <a:t>  Increased compliance levels - "Secure by design"</a:t>
            </a:r>
          </a:p>
          <a:p>
            <a:pPr lvl="1">
              <a:buFont typeface="Arial" panose="020B0604020202020204" pitchFamily="34" charset="0"/>
              <a:buChar char="•"/>
            </a:pPr>
            <a:r>
              <a:rPr lang="en-US"/>
              <a:t> Better automated security testing and testing helps compliance with various laws.</a:t>
            </a:r>
          </a:p>
          <a:p>
            <a:pPr lvl="1">
              <a:buFont typeface="Arial" panose="020B0604020202020204" pitchFamily="34" charset="0"/>
              <a:buChar char="•"/>
            </a:pPr>
            <a:r>
              <a:rPr lang="en-US"/>
              <a:t> GDPR - General Data Protection Regulation</a:t>
            </a:r>
          </a:p>
          <a:p>
            <a:pPr lvl="1">
              <a:buFont typeface="Arial" panose="020B0604020202020204" pitchFamily="34" charset="0"/>
              <a:buChar char="•"/>
            </a:pPr>
            <a:r>
              <a:rPr lang="en-US"/>
              <a:t> CCPA - California Consumer Privacy Act</a:t>
            </a:r>
            <a:endParaRPr lang="en-IN"/>
          </a:p>
        </p:txBody>
      </p:sp>
    </p:spTree>
    <p:extLst>
      <p:ext uri="{BB962C8B-B14F-4D97-AF65-F5344CB8AC3E}">
        <p14:creationId xmlns:p14="http://schemas.microsoft.com/office/powerpoint/2010/main" val="2463547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7AF4A-CAD9-4D28-9673-6A9146C6FAAD}"/>
              </a:ext>
            </a:extLst>
          </p:cNvPr>
          <p:cNvPicPr>
            <a:picLocks noChangeAspect="1"/>
          </p:cNvPicPr>
          <p:nvPr/>
        </p:nvPicPr>
        <p:blipFill>
          <a:blip r:embed="rId2"/>
          <a:stretch>
            <a:fillRect/>
          </a:stretch>
        </p:blipFill>
        <p:spPr>
          <a:xfrm>
            <a:off x="0" y="0"/>
            <a:ext cx="12192000" cy="6274191"/>
          </a:xfrm>
          <a:prstGeom prst="rect">
            <a:avLst/>
          </a:prstGeom>
        </p:spPr>
      </p:pic>
    </p:spTree>
    <p:extLst>
      <p:ext uri="{BB962C8B-B14F-4D97-AF65-F5344CB8AC3E}">
        <p14:creationId xmlns:p14="http://schemas.microsoft.com/office/powerpoint/2010/main" val="1503248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Roles &amp; Responsibilities</a:t>
            </a:r>
            <a:endParaRPr lang="en-IN"/>
          </a:p>
        </p:txBody>
      </p:sp>
      <p:pic>
        <p:nvPicPr>
          <p:cNvPr id="5" name="Content Placeholder 4">
            <a:extLst>
              <a:ext uri="{FF2B5EF4-FFF2-40B4-BE49-F238E27FC236}">
                <a16:creationId xmlns:a16="http://schemas.microsoft.com/office/drawing/2014/main" id="{87788276-B1DE-4900-9F67-36361B1E6DF2}"/>
              </a:ext>
            </a:extLst>
          </p:cNvPr>
          <p:cNvPicPr>
            <a:picLocks noGrp="1" noChangeAspect="1"/>
          </p:cNvPicPr>
          <p:nvPr>
            <p:ph idx="1"/>
          </p:nvPr>
        </p:nvPicPr>
        <p:blipFill>
          <a:blip r:embed="rId2"/>
          <a:stretch>
            <a:fillRect/>
          </a:stretch>
        </p:blipFill>
        <p:spPr>
          <a:xfrm>
            <a:off x="217488" y="1686958"/>
            <a:ext cx="11574462" cy="4117497"/>
          </a:xfrm>
        </p:spPr>
      </p:pic>
    </p:spTree>
    <p:extLst>
      <p:ext uri="{BB962C8B-B14F-4D97-AF65-F5344CB8AC3E}">
        <p14:creationId xmlns:p14="http://schemas.microsoft.com/office/powerpoint/2010/main" val="3946723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a:xfrm>
            <a:off x="190071" y="80726"/>
            <a:ext cx="11602072" cy="1157232"/>
          </a:xfrm>
        </p:spPr>
        <p:txBody>
          <a:bodyPr/>
          <a:lstStyle/>
          <a:p>
            <a:br>
              <a:rPr lang="en-US" dirty="0"/>
            </a:br>
            <a:r>
              <a:rPr lang="en-US" dirty="0"/>
              <a:t>Adopting DevSecOps</a:t>
            </a:r>
            <a:br>
              <a:rPr lang="en-US" dirty="0"/>
            </a:br>
            <a:endParaRPr lang="en-IN" dirty="0"/>
          </a:p>
        </p:txBody>
      </p:sp>
      <p:sp>
        <p:nvSpPr>
          <p:cNvPr id="9" name="Content Placeholder 2">
            <a:extLst>
              <a:ext uri="{FF2B5EF4-FFF2-40B4-BE49-F238E27FC236}">
                <a16:creationId xmlns:a16="http://schemas.microsoft.com/office/drawing/2014/main" id="{420A54B1-CF9F-4833-A20F-9285B19D8F4F}"/>
              </a:ext>
            </a:extLst>
          </p:cNvPr>
          <p:cNvSpPr>
            <a:spLocks noGrp="1"/>
          </p:cNvSpPr>
          <p:nvPr>
            <p:ph idx="1"/>
          </p:nvPr>
        </p:nvSpPr>
        <p:spPr/>
        <p:txBody>
          <a:bodyPr/>
          <a:lstStyle/>
          <a:p>
            <a:pPr>
              <a:lnSpc>
                <a:spcPct val="200000"/>
              </a:lnSpc>
              <a:buFont typeface="Courier New" panose="02070309020205020404" pitchFamily="49" charset="0"/>
              <a:buChar char="o"/>
            </a:pPr>
            <a:r>
              <a:rPr lang="en-US" b="1" dirty="0"/>
              <a:t>  Positioning DevSecOps in Lifecycle</a:t>
            </a:r>
          </a:p>
          <a:p>
            <a:pPr>
              <a:lnSpc>
                <a:spcPct val="200000"/>
              </a:lnSpc>
              <a:buFont typeface="Courier New" panose="02070309020205020404" pitchFamily="49" charset="0"/>
              <a:buChar char="o"/>
            </a:pPr>
            <a:r>
              <a:rPr lang="en-US" b="1" dirty="0"/>
              <a:t>  DevSecOps Maturity Models</a:t>
            </a:r>
            <a:endParaRPr lang="en-IN" b="1" dirty="0"/>
          </a:p>
        </p:txBody>
      </p:sp>
    </p:spTree>
    <p:extLst>
      <p:ext uri="{BB962C8B-B14F-4D97-AF65-F5344CB8AC3E}">
        <p14:creationId xmlns:p14="http://schemas.microsoft.com/office/powerpoint/2010/main" val="1457906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fontScale="90000"/>
          </a:bodyPr>
          <a:lstStyle/>
          <a:p>
            <a:r>
              <a:rPr lang="en-US" sz="4400"/>
              <a:t>Positioning DevSecOps in Lifecycle</a:t>
            </a:r>
            <a:endParaRPr lang="en-IN" sz="4400"/>
          </a:p>
        </p:txBody>
      </p:sp>
      <p:pic>
        <p:nvPicPr>
          <p:cNvPr id="8" name="Content Placeholder 7">
            <a:extLst>
              <a:ext uri="{FF2B5EF4-FFF2-40B4-BE49-F238E27FC236}">
                <a16:creationId xmlns:a16="http://schemas.microsoft.com/office/drawing/2014/main" id="{40758FB6-DEF2-4588-BD2A-CACE55FF6BE7}"/>
              </a:ext>
            </a:extLst>
          </p:cNvPr>
          <p:cNvPicPr>
            <a:picLocks noGrp="1" noChangeAspect="1"/>
          </p:cNvPicPr>
          <p:nvPr>
            <p:ph idx="1"/>
          </p:nvPr>
        </p:nvPicPr>
        <p:blipFill>
          <a:blip r:embed="rId2"/>
          <a:stretch>
            <a:fillRect/>
          </a:stretch>
        </p:blipFill>
        <p:spPr>
          <a:xfrm>
            <a:off x="1143092" y="1382713"/>
            <a:ext cx="9723254" cy="4725987"/>
          </a:xfrm>
        </p:spPr>
      </p:pic>
    </p:spTree>
    <p:extLst>
      <p:ext uri="{BB962C8B-B14F-4D97-AF65-F5344CB8AC3E}">
        <p14:creationId xmlns:p14="http://schemas.microsoft.com/office/powerpoint/2010/main" val="1286610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Visible Progress</a:t>
            </a:r>
            <a:endParaRPr lang="en-IN"/>
          </a:p>
        </p:txBody>
      </p:sp>
      <p:pic>
        <p:nvPicPr>
          <p:cNvPr id="5" name="Content Placeholder 4">
            <a:extLst>
              <a:ext uri="{FF2B5EF4-FFF2-40B4-BE49-F238E27FC236}">
                <a16:creationId xmlns:a16="http://schemas.microsoft.com/office/drawing/2014/main" id="{C306F63F-7901-4531-A76E-1A2DFDBB325B}"/>
              </a:ext>
            </a:extLst>
          </p:cNvPr>
          <p:cNvPicPr>
            <a:picLocks noGrp="1" noChangeAspect="1"/>
          </p:cNvPicPr>
          <p:nvPr>
            <p:ph idx="1"/>
          </p:nvPr>
        </p:nvPicPr>
        <p:blipFill>
          <a:blip r:embed="rId2"/>
          <a:stretch>
            <a:fillRect/>
          </a:stretch>
        </p:blipFill>
        <p:spPr>
          <a:xfrm>
            <a:off x="2228213" y="1382713"/>
            <a:ext cx="7553012" cy="4725987"/>
          </a:xfrm>
        </p:spPr>
      </p:pic>
    </p:spTree>
    <p:extLst>
      <p:ext uri="{BB962C8B-B14F-4D97-AF65-F5344CB8AC3E}">
        <p14:creationId xmlns:p14="http://schemas.microsoft.com/office/powerpoint/2010/main" val="51941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83F4-D9D1-4844-BA12-3623136719F6}"/>
              </a:ext>
            </a:extLst>
          </p:cNvPr>
          <p:cNvSpPr>
            <a:spLocks noGrp="1"/>
          </p:cNvSpPr>
          <p:nvPr>
            <p:ph type="title"/>
          </p:nvPr>
        </p:nvSpPr>
        <p:spPr/>
        <p:txBody>
          <a:bodyPr/>
          <a:lstStyle/>
          <a:p>
            <a:r>
              <a:rPr lang="en-US"/>
              <a:t>Software Development Evolution</a:t>
            </a:r>
            <a:endParaRPr lang="en-IN"/>
          </a:p>
        </p:txBody>
      </p:sp>
      <p:sp>
        <p:nvSpPr>
          <p:cNvPr id="6" name="Text Placeholder 5">
            <a:extLst>
              <a:ext uri="{FF2B5EF4-FFF2-40B4-BE49-F238E27FC236}">
                <a16:creationId xmlns:a16="http://schemas.microsoft.com/office/drawing/2014/main" id="{AD397E01-DF4B-4BC9-93A4-2A9FC83DBB14}"/>
              </a:ext>
            </a:extLst>
          </p:cNvPr>
          <p:cNvSpPr>
            <a:spLocks noGrp="1"/>
          </p:cNvSpPr>
          <p:nvPr>
            <p:ph type="body" sz="half" idx="4294967295"/>
          </p:nvPr>
        </p:nvSpPr>
        <p:spPr>
          <a:xfrm>
            <a:off x="360432" y="1420812"/>
            <a:ext cx="7299325" cy="4016375"/>
          </a:xfrm>
        </p:spPr>
        <p:txBody>
          <a:bodyPr>
            <a:normAutofit/>
          </a:bodyPr>
          <a:lstStyle/>
          <a:p>
            <a:pPr marL="285750" indent="-285750">
              <a:lnSpc>
                <a:spcPct val="150000"/>
              </a:lnSpc>
              <a:buFont typeface="Arial" panose="020B0604020202020204" pitchFamily="34" charset="0"/>
              <a:buChar char="•"/>
            </a:pPr>
            <a:r>
              <a:rPr lang="en-US" sz="2000" dirty="0">
                <a:solidFill>
                  <a:schemeClr val="tx1"/>
                </a:solidFill>
              </a:rPr>
              <a:t>SDLC Quick Overview</a:t>
            </a:r>
          </a:p>
          <a:p>
            <a:pPr marL="285750" indent="-285750">
              <a:lnSpc>
                <a:spcPct val="150000"/>
              </a:lnSpc>
              <a:buFont typeface="Arial" panose="020B0604020202020204" pitchFamily="34" charset="0"/>
              <a:buChar char="•"/>
            </a:pPr>
            <a:r>
              <a:rPr lang="en-US" sz="2000" dirty="0">
                <a:solidFill>
                  <a:schemeClr val="tx1"/>
                </a:solidFill>
              </a:rPr>
              <a:t>Agile &amp; Scrum Methodology</a:t>
            </a:r>
          </a:p>
          <a:p>
            <a:pPr marL="285750" indent="-285750">
              <a:lnSpc>
                <a:spcPct val="150000"/>
              </a:lnSpc>
              <a:buFont typeface="Arial" panose="020B0604020202020204" pitchFamily="34" charset="0"/>
              <a:buChar char="•"/>
            </a:pPr>
            <a:r>
              <a:rPr lang="en-US" sz="2000" dirty="0">
                <a:solidFill>
                  <a:schemeClr val="tx1"/>
                </a:solidFill>
              </a:rPr>
              <a:t>DevOps</a:t>
            </a:r>
          </a:p>
          <a:p>
            <a:pPr marL="285750" indent="-285750">
              <a:lnSpc>
                <a:spcPct val="150000"/>
              </a:lnSpc>
              <a:buFont typeface="Arial" panose="020B0604020202020204" pitchFamily="34" charset="0"/>
              <a:buChar char="•"/>
            </a:pPr>
            <a:r>
              <a:rPr lang="en-US" sz="2000" dirty="0">
                <a:solidFill>
                  <a:schemeClr val="tx1"/>
                </a:solidFill>
              </a:rPr>
              <a:t>DevSecOps</a:t>
            </a:r>
            <a:endParaRPr lang="en-IN" dirty="0">
              <a:solidFill>
                <a:schemeClr val="tx1"/>
              </a:solidFill>
            </a:endParaRPr>
          </a:p>
        </p:txBody>
      </p:sp>
    </p:spTree>
    <p:extLst>
      <p:ext uri="{BB962C8B-B14F-4D97-AF65-F5344CB8AC3E}">
        <p14:creationId xmlns:p14="http://schemas.microsoft.com/office/powerpoint/2010/main" val="827931628"/>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17E21-909B-4F0B-B959-445E13408EB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6372243B-3DAC-45D0-9D76-87A7349D825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DF0954F-1FF8-4833-8557-B0DBB6EA8DE6}"/>
              </a:ext>
            </a:extLst>
          </p:cNvPr>
          <p:cNvPicPr>
            <a:picLocks noChangeAspect="1"/>
          </p:cNvPicPr>
          <p:nvPr/>
        </p:nvPicPr>
        <p:blipFill>
          <a:blip r:embed="rId2"/>
          <a:stretch>
            <a:fillRect/>
          </a:stretch>
        </p:blipFill>
        <p:spPr>
          <a:xfrm>
            <a:off x="0" y="0"/>
            <a:ext cx="12192000" cy="6235505"/>
          </a:xfrm>
          <a:prstGeom prst="rect">
            <a:avLst/>
          </a:prstGeom>
        </p:spPr>
      </p:pic>
    </p:spTree>
    <p:extLst>
      <p:ext uri="{BB962C8B-B14F-4D97-AF65-F5344CB8AC3E}">
        <p14:creationId xmlns:p14="http://schemas.microsoft.com/office/powerpoint/2010/main" val="379962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20E31-9700-41F2-850D-F256F02F609D}"/>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78D7A9EF-886A-4EC7-AD19-EAEF161A96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29395E3-F8F9-4071-9D0B-04246D49CAB8}"/>
              </a:ext>
            </a:extLst>
          </p:cNvPr>
          <p:cNvPicPr>
            <a:picLocks noChangeAspect="1"/>
          </p:cNvPicPr>
          <p:nvPr/>
        </p:nvPicPr>
        <p:blipFill>
          <a:blip r:embed="rId2"/>
          <a:stretch>
            <a:fillRect/>
          </a:stretch>
        </p:blipFill>
        <p:spPr>
          <a:xfrm>
            <a:off x="0" y="0"/>
            <a:ext cx="12192000" cy="6231988"/>
          </a:xfrm>
          <a:prstGeom prst="rect">
            <a:avLst/>
          </a:prstGeom>
        </p:spPr>
      </p:pic>
    </p:spTree>
    <p:extLst>
      <p:ext uri="{BB962C8B-B14F-4D97-AF65-F5344CB8AC3E}">
        <p14:creationId xmlns:p14="http://schemas.microsoft.com/office/powerpoint/2010/main" val="1596480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a:bodyPr>
          <a:lstStyle/>
          <a:p>
            <a:r>
              <a:rPr lang="en-US" dirty="0"/>
              <a:t>Designing DevSecOps for Plan, Code, Build…</a:t>
            </a:r>
            <a:endParaRPr lang="en-IN" dirty="0"/>
          </a:p>
        </p:txBody>
      </p:sp>
      <p:sp>
        <p:nvSpPr>
          <p:cNvPr id="9" name="Content Placeholder 2">
            <a:extLst>
              <a:ext uri="{FF2B5EF4-FFF2-40B4-BE49-F238E27FC236}">
                <a16:creationId xmlns:a16="http://schemas.microsoft.com/office/drawing/2014/main" id="{420A54B1-CF9F-4833-A20F-9285B19D8F4F}"/>
              </a:ext>
            </a:extLst>
          </p:cNvPr>
          <p:cNvSpPr>
            <a:spLocks noGrp="1"/>
          </p:cNvSpPr>
          <p:nvPr>
            <p:ph idx="1"/>
          </p:nvPr>
        </p:nvSpPr>
        <p:spPr/>
        <p:txBody>
          <a:bodyPr/>
          <a:lstStyle/>
          <a:p>
            <a:pPr>
              <a:lnSpc>
                <a:spcPct val="200000"/>
              </a:lnSpc>
              <a:buFont typeface="Courier New" panose="02070309020205020404" pitchFamily="49" charset="0"/>
              <a:buChar char="o"/>
            </a:pPr>
            <a:r>
              <a:rPr lang="en-US" b="1"/>
              <a:t>   Plan</a:t>
            </a:r>
          </a:p>
          <a:p>
            <a:pPr>
              <a:lnSpc>
                <a:spcPct val="200000"/>
              </a:lnSpc>
              <a:buFont typeface="Courier New" panose="02070309020205020404" pitchFamily="49" charset="0"/>
              <a:buChar char="o"/>
            </a:pPr>
            <a:r>
              <a:rPr lang="en-US" b="1"/>
              <a:t>   Code </a:t>
            </a:r>
          </a:p>
          <a:p>
            <a:pPr>
              <a:lnSpc>
                <a:spcPct val="200000"/>
              </a:lnSpc>
              <a:buFont typeface="Courier New" panose="02070309020205020404" pitchFamily="49" charset="0"/>
              <a:buChar char="o"/>
            </a:pPr>
            <a:r>
              <a:rPr lang="en-US" b="1"/>
              <a:t>   Build</a:t>
            </a:r>
            <a:endParaRPr lang="en-IN" b="1"/>
          </a:p>
        </p:txBody>
      </p:sp>
    </p:spTree>
    <p:extLst>
      <p:ext uri="{BB962C8B-B14F-4D97-AF65-F5344CB8AC3E}">
        <p14:creationId xmlns:p14="http://schemas.microsoft.com/office/powerpoint/2010/main" val="4241644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fontScale="90000"/>
          </a:bodyPr>
          <a:lstStyle/>
          <a:p>
            <a:r>
              <a:rPr lang="en-US" sz="4400"/>
              <a:t>Positioning DevSecOps in Lifecycle</a:t>
            </a:r>
            <a:endParaRPr lang="en-IN" sz="4400"/>
          </a:p>
        </p:txBody>
      </p:sp>
      <p:pic>
        <p:nvPicPr>
          <p:cNvPr id="8" name="Content Placeholder 7">
            <a:extLst>
              <a:ext uri="{FF2B5EF4-FFF2-40B4-BE49-F238E27FC236}">
                <a16:creationId xmlns:a16="http://schemas.microsoft.com/office/drawing/2014/main" id="{40758FB6-DEF2-4588-BD2A-CACE55FF6BE7}"/>
              </a:ext>
            </a:extLst>
          </p:cNvPr>
          <p:cNvPicPr>
            <a:picLocks noGrp="1" noChangeAspect="1"/>
          </p:cNvPicPr>
          <p:nvPr>
            <p:ph idx="1"/>
          </p:nvPr>
        </p:nvPicPr>
        <p:blipFill>
          <a:blip r:embed="rId2"/>
          <a:stretch>
            <a:fillRect/>
          </a:stretch>
        </p:blipFill>
        <p:spPr>
          <a:xfrm>
            <a:off x="1129480" y="1066006"/>
            <a:ext cx="9723254" cy="4725987"/>
          </a:xfrm>
        </p:spPr>
      </p:pic>
      <p:sp>
        <p:nvSpPr>
          <p:cNvPr id="3" name="TextBox 2">
            <a:extLst>
              <a:ext uri="{FF2B5EF4-FFF2-40B4-BE49-F238E27FC236}">
                <a16:creationId xmlns:a16="http://schemas.microsoft.com/office/drawing/2014/main" id="{6EB4FC78-A6D8-4D2C-859A-184FDE56C677}"/>
              </a:ext>
            </a:extLst>
          </p:cNvPr>
          <p:cNvSpPr txBox="1"/>
          <p:nvPr/>
        </p:nvSpPr>
        <p:spPr>
          <a:xfrm>
            <a:off x="4222047" y="5828383"/>
            <a:ext cx="3297378" cy="369332"/>
          </a:xfrm>
          <a:prstGeom prst="rect">
            <a:avLst/>
          </a:prstGeom>
          <a:noFill/>
        </p:spPr>
        <p:txBody>
          <a:bodyPr wrap="none" rtlCol="0">
            <a:spAutoFit/>
          </a:bodyPr>
          <a:lstStyle/>
          <a:p>
            <a:r>
              <a:rPr lang="en-US" b="1"/>
              <a:t>Security, Visibility &amp; Control</a:t>
            </a:r>
            <a:endParaRPr lang="en-IN" b="1"/>
          </a:p>
        </p:txBody>
      </p:sp>
    </p:spTree>
    <p:extLst>
      <p:ext uri="{BB962C8B-B14F-4D97-AF65-F5344CB8AC3E}">
        <p14:creationId xmlns:p14="http://schemas.microsoft.com/office/powerpoint/2010/main" val="2268208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185CE-3B88-4171-B362-00B28252BCCA}"/>
              </a:ext>
            </a:extLst>
          </p:cNvPr>
          <p:cNvPicPr>
            <a:picLocks noChangeAspect="1"/>
          </p:cNvPicPr>
          <p:nvPr/>
        </p:nvPicPr>
        <p:blipFill>
          <a:blip r:embed="rId2"/>
          <a:stretch>
            <a:fillRect/>
          </a:stretch>
        </p:blipFill>
        <p:spPr>
          <a:xfrm>
            <a:off x="0" y="600161"/>
            <a:ext cx="12192000" cy="5064692"/>
          </a:xfrm>
          <a:prstGeom prst="rect">
            <a:avLst/>
          </a:prstGeom>
        </p:spPr>
      </p:pic>
    </p:spTree>
    <p:extLst>
      <p:ext uri="{BB962C8B-B14F-4D97-AF65-F5344CB8AC3E}">
        <p14:creationId xmlns:p14="http://schemas.microsoft.com/office/powerpoint/2010/main" val="1209215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82433-6F26-4908-B540-0BBCEDF8B7F7}"/>
              </a:ext>
            </a:extLst>
          </p:cNvPr>
          <p:cNvPicPr>
            <a:picLocks noChangeAspect="1"/>
          </p:cNvPicPr>
          <p:nvPr/>
        </p:nvPicPr>
        <p:blipFill>
          <a:blip r:embed="rId2"/>
          <a:stretch>
            <a:fillRect/>
          </a:stretch>
        </p:blipFill>
        <p:spPr>
          <a:xfrm>
            <a:off x="0" y="0"/>
            <a:ext cx="12192000" cy="6231988"/>
          </a:xfrm>
          <a:prstGeom prst="rect">
            <a:avLst/>
          </a:prstGeom>
        </p:spPr>
      </p:pic>
    </p:spTree>
    <p:extLst>
      <p:ext uri="{BB962C8B-B14F-4D97-AF65-F5344CB8AC3E}">
        <p14:creationId xmlns:p14="http://schemas.microsoft.com/office/powerpoint/2010/main" val="2297282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Secure Code Standards</a:t>
            </a:r>
            <a:endParaRPr lang="en-IN"/>
          </a:p>
        </p:txBody>
      </p:sp>
      <p:sp>
        <p:nvSpPr>
          <p:cNvPr id="3" name="Content Placeholder 2">
            <a:extLst>
              <a:ext uri="{FF2B5EF4-FFF2-40B4-BE49-F238E27FC236}">
                <a16:creationId xmlns:a16="http://schemas.microsoft.com/office/drawing/2014/main" id="{BA3E0CDA-9D2A-499F-9F3D-312FD13CA0D6}"/>
              </a:ext>
            </a:extLst>
          </p:cNvPr>
          <p:cNvSpPr>
            <a:spLocks noGrp="1"/>
          </p:cNvSpPr>
          <p:nvPr>
            <p:ph idx="1"/>
          </p:nvPr>
        </p:nvSpPr>
        <p:spPr/>
        <p:txBody>
          <a:bodyPr>
            <a:normAutofit/>
          </a:bodyPr>
          <a:lstStyle/>
          <a:p>
            <a:pPr marL="1047736" lvl="1" indent="-514350">
              <a:buFont typeface="+mj-lt"/>
              <a:buAutoNum type="arabicPeriod"/>
            </a:pPr>
            <a:r>
              <a:rPr lang="en-US" dirty="0"/>
              <a:t>  Validate input. </a:t>
            </a:r>
          </a:p>
          <a:p>
            <a:pPr marL="1047736" lvl="1" indent="-514350">
              <a:buFont typeface="+mj-lt"/>
              <a:buAutoNum type="arabicPeriod"/>
            </a:pPr>
            <a:r>
              <a:rPr lang="en-US" dirty="0"/>
              <a:t>  Heed compiler warnings.</a:t>
            </a:r>
          </a:p>
          <a:p>
            <a:pPr marL="1047736" lvl="1" indent="-514350">
              <a:buFont typeface="+mj-lt"/>
              <a:buAutoNum type="arabicPeriod"/>
            </a:pPr>
            <a:r>
              <a:rPr lang="en-US" dirty="0"/>
              <a:t>  Architect and design for security policies. </a:t>
            </a:r>
          </a:p>
          <a:p>
            <a:pPr marL="1047736" lvl="1" indent="-514350">
              <a:buFont typeface="+mj-lt"/>
              <a:buAutoNum type="arabicPeriod"/>
            </a:pPr>
            <a:r>
              <a:rPr lang="en-US" dirty="0"/>
              <a:t>  Keep it simple.</a:t>
            </a:r>
          </a:p>
          <a:p>
            <a:pPr marL="1047736" lvl="1" indent="-514350">
              <a:buFont typeface="+mj-lt"/>
              <a:buAutoNum type="arabicPeriod"/>
            </a:pPr>
            <a:r>
              <a:rPr lang="en-US" dirty="0"/>
              <a:t>  Default deny. </a:t>
            </a:r>
          </a:p>
          <a:p>
            <a:pPr marL="1047736" lvl="1" indent="-514350">
              <a:buFont typeface="+mj-lt"/>
              <a:buAutoNum type="arabicPeriod"/>
            </a:pPr>
            <a:r>
              <a:rPr lang="en-US" dirty="0"/>
              <a:t>  Adhere to the principle of least privilege.</a:t>
            </a:r>
          </a:p>
          <a:p>
            <a:pPr marL="1047736" lvl="1" indent="-514350">
              <a:buFont typeface="+mj-lt"/>
              <a:buAutoNum type="arabicPeriod"/>
            </a:pPr>
            <a:r>
              <a:rPr lang="en-US" dirty="0"/>
              <a:t>  Sanitize data sent to other systems.</a:t>
            </a:r>
          </a:p>
          <a:p>
            <a:pPr marL="1047736" lvl="1" indent="-514350">
              <a:buFont typeface="+mj-lt"/>
              <a:buAutoNum type="arabicPeriod"/>
            </a:pPr>
            <a:r>
              <a:rPr lang="en-US" dirty="0"/>
              <a:t>  Practice defense in depth.</a:t>
            </a:r>
          </a:p>
          <a:p>
            <a:pPr marL="1047736" lvl="1" indent="-514350">
              <a:buFont typeface="+mj-lt"/>
              <a:buAutoNum type="arabicPeriod"/>
            </a:pPr>
            <a:r>
              <a:rPr lang="en-US" dirty="0"/>
              <a:t>  Use effective quality assurance techniques.</a:t>
            </a:r>
          </a:p>
          <a:p>
            <a:pPr marL="1047736" lvl="1" indent="-514350">
              <a:buFont typeface="+mj-lt"/>
              <a:buAutoNum type="arabicPeriod"/>
            </a:pPr>
            <a:r>
              <a:rPr lang="en-US" dirty="0"/>
              <a:t>  Adopt a secure coding standard.</a:t>
            </a:r>
            <a:endParaRPr lang="en-IN" dirty="0"/>
          </a:p>
        </p:txBody>
      </p:sp>
      <p:sp>
        <p:nvSpPr>
          <p:cNvPr id="8" name="TextBox 7">
            <a:extLst>
              <a:ext uri="{FF2B5EF4-FFF2-40B4-BE49-F238E27FC236}">
                <a16:creationId xmlns:a16="http://schemas.microsoft.com/office/drawing/2014/main" id="{7372F0B3-98E2-494C-A584-4CA7E6628199}"/>
              </a:ext>
            </a:extLst>
          </p:cNvPr>
          <p:cNvSpPr txBox="1"/>
          <p:nvPr/>
        </p:nvSpPr>
        <p:spPr>
          <a:xfrm>
            <a:off x="86139" y="6240714"/>
            <a:ext cx="11193231" cy="338554"/>
          </a:xfrm>
          <a:prstGeom prst="rect">
            <a:avLst/>
          </a:prstGeom>
          <a:noFill/>
        </p:spPr>
        <p:txBody>
          <a:bodyPr wrap="square">
            <a:spAutoFit/>
          </a:bodyPr>
          <a:lstStyle/>
          <a:p>
            <a:r>
              <a:rPr lang="en-IN" sz="1600" dirty="0">
                <a:hlinkClick r:id="rId2"/>
              </a:rPr>
              <a:t>https://wiki.sei.cmu.edu/confluence/display/seccode/Top+10+Secure+Coding+Practices</a:t>
            </a:r>
            <a:r>
              <a:rPr lang="en-IN" sz="1600" dirty="0"/>
              <a:t> </a:t>
            </a:r>
          </a:p>
        </p:txBody>
      </p:sp>
    </p:spTree>
    <p:extLst>
      <p:ext uri="{BB962C8B-B14F-4D97-AF65-F5344CB8AC3E}">
        <p14:creationId xmlns:p14="http://schemas.microsoft.com/office/powerpoint/2010/main" val="3266552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SAST or SCA</a:t>
            </a:r>
            <a:endParaRPr lang="en-IN"/>
          </a:p>
        </p:txBody>
      </p:sp>
      <p:pic>
        <p:nvPicPr>
          <p:cNvPr id="5" name="Content Placeholder 4">
            <a:extLst>
              <a:ext uri="{FF2B5EF4-FFF2-40B4-BE49-F238E27FC236}">
                <a16:creationId xmlns:a16="http://schemas.microsoft.com/office/drawing/2014/main" id="{F5DDB2AA-2A43-4094-8543-78E0EF4AAF93}"/>
              </a:ext>
            </a:extLst>
          </p:cNvPr>
          <p:cNvPicPr>
            <a:picLocks noGrp="1" noChangeAspect="1"/>
          </p:cNvPicPr>
          <p:nvPr>
            <p:ph idx="1"/>
          </p:nvPr>
        </p:nvPicPr>
        <p:blipFill>
          <a:blip r:embed="rId2"/>
          <a:stretch>
            <a:fillRect/>
          </a:stretch>
        </p:blipFill>
        <p:spPr>
          <a:xfrm>
            <a:off x="217488" y="1779613"/>
            <a:ext cx="11574462" cy="3932187"/>
          </a:xfrm>
        </p:spPr>
      </p:pic>
    </p:spTree>
    <p:extLst>
      <p:ext uri="{BB962C8B-B14F-4D97-AF65-F5344CB8AC3E}">
        <p14:creationId xmlns:p14="http://schemas.microsoft.com/office/powerpoint/2010/main" val="3526772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Secure Code Analysis</a:t>
            </a:r>
            <a:endParaRPr lang="en-IN"/>
          </a:p>
        </p:txBody>
      </p:sp>
      <p:sp>
        <p:nvSpPr>
          <p:cNvPr id="10" name="Content Placeholder 9">
            <a:extLst>
              <a:ext uri="{FF2B5EF4-FFF2-40B4-BE49-F238E27FC236}">
                <a16:creationId xmlns:a16="http://schemas.microsoft.com/office/drawing/2014/main" id="{37FACA3C-FC1B-4D61-A95F-220FF9BF4D78}"/>
              </a:ext>
            </a:extLst>
          </p:cNvPr>
          <p:cNvSpPr>
            <a:spLocks noGrp="1"/>
          </p:cNvSpPr>
          <p:nvPr>
            <p:ph idx="1"/>
          </p:nvPr>
        </p:nvSpPr>
        <p:spPr/>
        <p:txBody>
          <a:bodyPr>
            <a:normAutofit/>
          </a:bodyPr>
          <a:lstStyle/>
          <a:p>
            <a:r>
              <a:rPr lang="en-US" sz="2400" b="1"/>
              <a:t>Features of SAST</a:t>
            </a:r>
          </a:p>
          <a:p>
            <a:pPr lvl="1">
              <a:buFont typeface="Arial" panose="020B0604020202020204" pitchFamily="34" charset="0"/>
              <a:buChar char="•"/>
            </a:pPr>
            <a:r>
              <a:rPr lang="en-US" sz="2000"/>
              <a:t> Read Source Code</a:t>
            </a:r>
          </a:p>
          <a:p>
            <a:pPr lvl="1">
              <a:buFont typeface="Arial" panose="020B0604020202020204" pitchFamily="34" charset="0"/>
              <a:buChar char="•"/>
            </a:pPr>
            <a:r>
              <a:rPr lang="en-US" sz="2000"/>
              <a:t> Language specific scanner</a:t>
            </a:r>
          </a:p>
          <a:p>
            <a:pPr lvl="1">
              <a:buFont typeface="Arial" panose="020B0604020202020204" pitchFamily="34" charset="0"/>
              <a:buChar char="•"/>
            </a:pPr>
            <a:r>
              <a:rPr lang="en-US" sz="2000"/>
              <a:t> False positives</a:t>
            </a:r>
          </a:p>
          <a:p>
            <a:pPr lvl="1">
              <a:buFont typeface="Arial" panose="020B0604020202020204" pitchFamily="34" charset="0"/>
              <a:buChar char="•"/>
            </a:pPr>
            <a:r>
              <a:rPr lang="en-US" sz="2000"/>
              <a:t> Fast and automated</a:t>
            </a:r>
          </a:p>
          <a:p>
            <a:pPr lvl="1">
              <a:buFont typeface="Arial" panose="020B0604020202020204" pitchFamily="34" charset="0"/>
              <a:buChar char="•"/>
            </a:pPr>
            <a:r>
              <a:rPr lang="en-US" sz="2000"/>
              <a:t> Finds weaknesses early </a:t>
            </a:r>
            <a:endParaRPr lang="en-IN" sz="2000"/>
          </a:p>
        </p:txBody>
      </p:sp>
      <p:sp>
        <p:nvSpPr>
          <p:cNvPr id="6" name="TextBox 5">
            <a:extLst>
              <a:ext uri="{FF2B5EF4-FFF2-40B4-BE49-F238E27FC236}">
                <a16:creationId xmlns:a16="http://schemas.microsoft.com/office/drawing/2014/main" id="{839B92B1-364F-4AF5-B026-33A98EEC4735}"/>
              </a:ext>
            </a:extLst>
          </p:cNvPr>
          <p:cNvSpPr txBox="1"/>
          <p:nvPr/>
        </p:nvSpPr>
        <p:spPr>
          <a:xfrm>
            <a:off x="399857" y="5611400"/>
            <a:ext cx="8814500" cy="646331"/>
          </a:xfrm>
          <a:prstGeom prst="rect">
            <a:avLst/>
          </a:prstGeom>
          <a:noFill/>
        </p:spPr>
        <p:txBody>
          <a:bodyPr wrap="square">
            <a:spAutoFit/>
          </a:bodyPr>
          <a:lstStyle/>
          <a:p>
            <a:r>
              <a:rPr lang="en-IN">
                <a:hlinkClick r:id="rId2">
                  <a:extLst>
                    <a:ext uri="{A12FA001-AC4F-418D-AE19-62706E023703}">
                      <ahyp:hlinkClr xmlns:ahyp="http://schemas.microsoft.com/office/drawing/2018/hyperlinkcolor" val="tx"/>
                    </a:ext>
                  </a:extLst>
                </a:hlinkClick>
              </a:rPr>
              <a:t>https://www.nist.gov/itl/ssd/software-quality-group/source-code-security-analyzers</a:t>
            </a:r>
            <a:r>
              <a:rPr lang="en-IN"/>
              <a:t> </a:t>
            </a:r>
          </a:p>
        </p:txBody>
      </p:sp>
    </p:spTree>
    <p:extLst>
      <p:ext uri="{BB962C8B-B14F-4D97-AF65-F5344CB8AC3E}">
        <p14:creationId xmlns:p14="http://schemas.microsoft.com/office/powerpoint/2010/main" val="2898283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Vulnerability Scanning (Build)</a:t>
            </a:r>
            <a:endParaRPr lang="en-IN"/>
          </a:p>
        </p:txBody>
      </p:sp>
      <p:pic>
        <p:nvPicPr>
          <p:cNvPr id="5" name="Content Placeholder 4">
            <a:extLst>
              <a:ext uri="{FF2B5EF4-FFF2-40B4-BE49-F238E27FC236}">
                <a16:creationId xmlns:a16="http://schemas.microsoft.com/office/drawing/2014/main" id="{DACD72AB-5234-4AAF-9500-F5AD2E7C70D4}"/>
              </a:ext>
            </a:extLst>
          </p:cNvPr>
          <p:cNvPicPr>
            <a:picLocks noGrp="1" noChangeAspect="1"/>
          </p:cNvPicPr>
          <p:nvPr>
            <p:ph idx="1"/>
          </p:nvPr>
        </p:nvPicPr>
        <p:blipFill>
          <a:blip r:embed="rId2"/>
          <a:stretch>
            <a:fillRect/>
          </a:stretch>
        </p:blipFill>
        <p:spPr>
          <a:xfrm>
            <a:off x="217488" y="1840186"/>
            <a:ext cx="11574462" cy="3811041"/>
          </a:xfrm>
        </p:spPr>
      </p:pic>
    </p:spTree>
    <p:extLst>
      <p:ext uri="{BB962C8B-B14F-4D97-AF65-F5344CB8AC3E}">
        <p14:creationId xmlns:p14="http://schemas.microsoft.com/office/powerpoint/2010/main" val="3609977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83F4-D9D1-4844-BA12-3623136719F6}"/>
              </a:ext>
            </a:extLst>
          </p:cNvPr>
          <p:cNvSpPr>
            <a:spLocks noGrp="1"/>
          </p:cNvSpPr>
          <p:nvPr>
            <p:ph type="title"/>
          </p:nvPr>
        </p:nvSpPr>
        <p:spPr/>
        <p:txBody>
          <a:bodyPr vert="horz" lIns="91440" tIns="45720" rIns="91440" bIns="45720" rtlCol="0" anchor="b">
            <a:normAutofit fontScale="90000"/>
          </a:bodyPr>
          <a:lstStyle/>
          <a:p>
            <a:r>
              <a:rPr lang="en-US"/>
              <a:t>SDLC</a:t>
            </a:r>
          </a:p>
        </p:txBody>
      </p:sp>
      <p:pic>
        <p:nvPicPr>
          <p:cNvPr id="4" name="Picture 3" descr="Diagram&#10;&#10;Description automatically generated">
            <a:extLst>
              <a:ext uri="{FF2B5EF4-FFF2-40B4-BE49-F238E27FC236}">
                <a16:creationId xmlns:a16="http://schemas.microsoft.com/office/drawing/2014/main" id="{048CCC63-9BDC-4C41-9F3E-FA4A344865B9}"/>
              </a:ext>
            </a:extLst>
          </p:cNvPr>
          <p:cNvPicPr>
            <a:picLocks noChangeAspect="1"/>
          </p:cNvPicPr>
          <p:nvPr/>
        </p:nvPicPr>
        <p:blipFill rotWithShape="1">
          <a:blip r:embed="rId2">
            <a:extLst>
              <a:ext uri="{28A0092B-C50C-407E-A947-70E740481C1C}">
                <a14:useLocalDpi xmlns:a14="http://schemas.microsoft.com/office/drawing/2010/main" val="0"/>
              </a:ext>
            </a:extLst>
          </a:blip>
          <a:srcRect l="24582" r="22734" b="1"/>
          <a:stretch/>
        </p:blipFill>
        <p:spPr>
          <a:xfrm>
            <a:off x="2860364" y="1209653"/>
            <a:ext cx="5462001" cy="5054156"/>
          </a:xfrm>
          <a:prstGeom prst="rect">
            <a:avLst/>
          </a:prstGeom>
        </p:spPr>
      </p:pic>
    </p:spTree>
    <p:extLst>
      <p:ext uri="{BB962C8B-B14F-4D97-AF65-F5344CB8AC3E}">
        <p14:creationId xmlns:p14="http://schemas.microsoft.com/office/powerpoint/2010/main" val="290633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normAutofit fontScale="90000"/>
          </a:bodyPr>
          <a:lstStyle/>
          <a:p>
            <a:r>
              <a:rPr lang="en-US"/>
              <a:t>Designing </a:t>
            </a:r>
            <a:r>
              <a:rPr lang="en-US" err="1"/>
              <a:t>DevSecOps</a:t>
            </a:r>
            <a:r>
              <a:rPr lang="en-US"/>
              <a:t> for Test, Release, Operate</a:t>
            </a:r>
            <a:endParaRPr lang="en-IN"/>
          </a:p>
        </p:txBody>
      </p:sp>
      <p:sp>
        <p:nvSpPr>
          <p:cNvPr id="9" name="Content Placeholder 2">
            <a:extLst>
              <a:ext uri="{FF2B5EF4-FFF2-40B4-BE49-F238E27FC236}">
                <a16:creationId xmlns:a16="http://schemas.microsoft.com/office/drawing/2014/main" id="{420A54B1-CF9F-4833-A20F-9285B19D8F4F}"/>
              </a:ext>
            </a:extLst>
          </p:cNvPr>
          <p:cNvSpPr>
            <a:spLocks noGrp="1"/>
          </p:cNvSpPr>
          <p:nvPr>
            <p:ph idx="1"/>
          </p:nvPr>
        </p:nvSpPr>
        <p:spPr/>
        <p:txBody>
          <a:bodyPr/>
          <a:lstStyle/>
          <a:p>
            <a:pPr>
              <a:lnSpc>
                <a:spcPct val="200000"/>
              </a:lnSpc>
              <a:buFont typeface="Courier New" panose="02070309020205020404" pitchFamily="49" charset="0"/>
              <a:buChar char="o"/>
            </a:pPr>
            <a:r>
              <a:rPr lang="en-US" b="1"/>
              <a:t>   Test</a:t>
            </a:r>
          </a:p>
          <a:p>
            <a:pPr>
              <a:lnSpc>
                <a:spcPct val="200000"/>
              </a:lnSpc>
              <a:buFont typeface="Courier New" panose="02070309020205020404" pitchFamily="49" charset="0"/>
              <a:buChar char="o"/>
            </a:pPr>
            <a:r>
              <a:rPr lang="en-US" b="1"/>
              <a:t>   Release </a:t>
            </a:r>
          </a:p>
          <a:p>
            <a:pPr>
              <a:lnSpc>
                <a:spcPct val="200000"/>
              </a:lnSpc>
              <a:buFont typeface="Courier New" panose="02070309020205020404" pitchFamily="49" charset="0"/>
              <a:buChar char="o"/>
            </a:pPr>
            <a:r>
              <a:rPr lang="en-US" b="1"/>
              <a:t>   Operate</a:t>
            </a:r>
            <a:endParaRPr lang="en-IN" b="1"/>
          </a:p>
        </p:txBody>
      </p:sp>
    </p:spTree>
    <p:extLst>
      <p:ext uri="{BB962C8B-B14F-4D97-AF65-F5344CB8AC3E}">
        <p14:creationId xmlns:p14="http://schemas.microsoft.com/office/powerpoint/2010/main" val="3837921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Test Phase</a:t>
            </a:r>
            <a:endParaRPr lang="en-IN"/>
          </a:p>
        </p:txBody>
      </p:sp>
      <p:pic>
        <p:nvPicPr>
          <p:cNvPr id="8" name="Content Placeholder 7">
            <a:extLst>
              <a:ext uri="{FF2B5EF4-FFF2-40B4-BE49-F238E27FC236}">
                <a16:creationId xmlns:a16="http://schemas.microsoft.com/office/drawing/2014/main" id="{888118DF-C25E-40F3-B480-0027D80B5F79}"/>
              </a:ext>
            </a:extLst>
          </p:cNvPr>
          <p:cNvPicPr>
            <a:picLocks noGrp="1" noChangeAspect="1"/>
          </p:cNvPicPr>
          <p:nvPr>
            <p:ph idx="1"/>
          </p:nvPr>
        </p:nvPicPr>
        <p:blipFill>
          <a:blip r:embed="rId2"/>
          <a:stretch>
            <a:fillRect/>
          </a:stretch>
        </p:blipFill>
        <p:spPr>
          <a:xfrm>
            <a:off x="217488" y="1756424"/>
            <a:ext cx="11574462" cy="3978564"/>
          </a:xfrm>
        </p:spPr>
      </p:pic>
    </p:spTree>
    <p:extLst>
      <p:ext uri="{BB962C8B-B14F-4D97-AF65-F5344CB8AC3E}">
        <p14:creationId xmlns:p14="http://schemas.microsoft.com/office/powerpoint/2010/main" val="1878028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A104A9-AD74-4B8E-9AE9-208A88634441}"/>
              </a:ext>
            </a:extLst>
          </p:cNvPr>
          <p:cNvSpPr txBox="1"/>
          <p:nvPr/>
        </p:nvSpPr>
        <p:spPr>
          <a:xfrm>
            <a:off x="4119793" y="6444526"/>
            <a:ext cx="3952414" cy="369332"/>
          </a:xfrm>
          <a:prstGeom prst="rect">
            <a:avLst/>
          </a:prstGeom>
          <a:noFill/>
        </p:spPr>
        <p:txBody>
          <a:bodyPr wrap="square">
            <a:spAutoFit/>
          </a:bodyPr>
          <a:lstStyle/>
          <a:p>
            <a:r>
              <a:rPr lang="en-IN">
                <a:solidFill>
                  <a:schemeClr val="bg1"/>
                </a:solidFill>
                <a:hlinkClick r:id="rId2">
                  <a:extLst>
                    <a:ext uri="{A12FA001-AC4F-418D-AE19-62706E023703}">
                      <ahyp:hlinkClr xmlns:ahyp="http://schemas.microsoft.com/office/drawing/2018/hyperlinkcolor" val="tx"/>
                    </a:ext>
                  </a:extLst>
                </a:hlinkClick>
              </a:rPr>
              <a:t>https://en.wikipedia.org/wiki/Fuzzing</a:t>
            </a:r>
            <a:r>
              <a:rPr lang="en-IN">
                <a:solidFill>
                  <a:schemeClr val="bg1"/>
                </a:solidFill>
              </a:rPr>
              <a:t> </a:t>
            </a:r>
          </a:p>
        </p:txBody>
      </p:sp>
      <p:pic>
        <p:nvPicPr>
          <p:cNvPr id="10" name="Picture 9">
            <a:extLst>
              <a:ext uri="{FF2B5EF4-FFF2-40B4-BE49-F238E27FC236}">
                <a16:creationId xmlns:a16="http://schemas.microsoft.com/office/drawing/2014/main" id="{6C774094-42A5-4BC7-9FEA-E25DB6E71BA9}"/>
              </a:ext>
            </a:extLst>
          </p:cNvPr>
          <p:cNvPicPr>
            <a:picLocks noChangeAspect="1"/>
          </p:cNvPicPr>
          <p:nvPr/>
        </p:nvPicPr>
        <p:blipFill>
          <a:blip r:embed="rId3"/>
          <a:stretch>
            <a:fillRect/>
          </a:stretch>
        </p:blipFill>
        <p:spPr>
          <a:xfrm>
            <a:off x="675249" y="871544"/>
            <a:ext cx="10982460" cy="2912665"/>
          </a:xfrm>
          <a:prstGeom prst="rect">
            <a:avLst/>
          </a:prstGeom>
        </p:spPr>
      </p:pic>
    </p:spTree>
    <p:extLst>
      <p:ext uri="{BB962C8B-B14F-4D97-AF65-F5344CB8AC3E}">
        <p14:creationId xmlns:p14="http://schemas.microsoft.com/office/powerpoint/2010/main" val="16053163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Test Phase</a:t>
            </a:r>
            <a:endParaRPr lang="en-IN"/>
          </a:p>
        </p:txBody>
      </p:sp>
      <p:pic>
        <p:nvPicPr>
          <p:cNvPr id="7" name="Content Placeholder 6">
            <a:extLst>
              <a:ext uri="{FF2B5EF4-FFF2-40B4-BE49-F238E27FC236}">
                <a16:creationId xmlns:a16="http://schemas.microsoft.com/office/drawing/2014/main" id="{A1C0FA9C-7CC4-4B94-9EB0-4B16011F8931}"/>
              </a:ext>
            </a:extLst>
          </p:cNvPr>
          <p:cNvPicPr>
            <a:picLocks noGrp="1" noChangeAspect="1"/>
          </p:cNvPicPr>
          <p:nvPr>
            <p:ph idx="1"/>
          </p:nvPr>
        </p:nvPicPr>
        <p:blipFill>
          <a:blip r:embed="rId2"/>
          <a:stretch>
            <a:fillRect/>
          </a:stretch>
        </p:blipFill>
        <p:spPr>
          <a:xfrm>
            <a:off x="217488" y="1801499"/>
            <a:ext cx="11574462" cy="3888414"/>
          </a:xfrm>
        </p:spPr>
      </p:pic>
    </p:spTree>
    <p:extLst>
      <p:ext uri="{BB962C8B-B14F-4D97-AF65-F5344CB8AC3E}">
        <p14:creationId xmlns:p14="http://schemas.microsoft.com/office/powerpoint/2010/main" val="2385326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Deploy Phase</a:t>
            </a:r>
            <a:endParaRPr lang="en-IN"/>
          </a:p>
        </p:txBody>
      </p:sp>
      <p:pic>
        <p:nvPicPr>
          <p:cNvPr id="5" name="Content Placeholder 4">
            <a:extLst>
              <a:ext uri="{FF2B5EF4-FFF2-40B4-BE49-F238E27FC236}">
                <a16:creationId xmlns:a16="http://schemas.microsoft.com/office/drawing/2014/main" id="{FE11EE4E-2B1C-42E2-A08D-517B32BED7B8}"/>
              </a:ext>
            </a:extLst>
          </p:cNvPr>
          <p:cNvPicPr>
            <a:picLocks noGrp="1" noChangeAspect="1"/>
          </p:cNvPicPr>
          <p:nvPr>
            <p:ph idx="1"/>
          </p:nvPr>
        </p:nvPicPr>
        <p:blipFill>
          <a:blip r:embed="rId2"/>
          <a:stretch>
            <a:fillRect/>
          </a:stretch>
        </p:blipFill>
        <p:spPr>
          <a:xfrm>
            <a:off x="217488" y="1823366"/>
            <a:ext cx="11574462" cy="3844681"/>
          </a:xfrm>
        </p:spPr>
      </p:pic>
    </p:spTree>
    <p:extLst>
      <p:ext uri="{BB962C8B-B14F-4D97-AF65-F5344CB8AC3E}">
        <p14:creationId xmlns:p14="http://schemas.microsoft.com/office/powerpoint/2010/main" val="117992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SSL Scan</a:t>
            </a:r>
            <a:endParaRPr lang="en-IN"/>
          </a:p>
        </p:txBody>
      </p:sp>
      <p:pic>
        <p:nvPicPr>
          <p:cNvPr id="8" name="Content Placeholder 7">
            <a:extLst>
              <a:ext uri="{FF2B5EF4-FFF2-40B4-BE49-F238E27FC236}">
                <a16:creationId xmlns:a16="http://schemas.microsoft.com/office/drawing/2014/main" id="{D8024F57-49F1-47F1-8309-47567A78A7F9}"/>
              </a:ext>
            </a:extLst>
          </p:cNvPr>
          <p:cNvPicPr>
            <a:picLocks noGrp="1" noChangeAspect="1"/>
          </p:cNvPicPr>
          <p:nvPr>
            <p:ph idx="1"/>
          </p:nvPr>
        </p:nvPicPr>
        <p:blipFill>
          <a:blip r:embed="rId2"/>
          <a:stretch>
            <a:fillRect/>
          </a:stretch>
        </p:blipFill>
        <p:spPr>
          <a:xfrm>
            <a:off x="2809982" y="1382713"/>
            <a:ext cx="6389473" cy="4725987"/>
          </a:xfrm>
        </p:spPr>
      </p:pic>
    </p:spTree>
    <p:extLst>
      <p:ext uri="{BB962C8B-B14F-4D97-AF65-F5344CB8AC3E}">
        <p14:creationId xmlns:p14="http://schemas.microsoft.com/office/powerpoint/2010/main" val="3229526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Run Security Hardened Images</a:t>
            </a:r>
            <a:endParaRPr lang="en-IN"/>
          </a:p>
        </p:txBody>
      </p:sp>
      <p:pic>
        <p:nvPicPr>
          <p:cNvPr id="5" name="Content Placeholder 4">
            <a:extLst>
              <a:ext uri="{FF2B5EF4-FFF2-40B4-BE49-F238E27FC236}">
                <a16:creationId xmlns:a16="http://schemas.microsoft.com/office/drawing/2014/main" id="{266C0760-EDBA-4B7C-B7E6-5B9434E8319B}"/>
              </a:ext>
            </a:extLst>
          </p:cNvPr>
          <p:cNvPicPr>
            <a:picLocks noGrp="1" noChangeAspect="1"/>
          </p:cNvPicPr>
          <p:nvPr>
            <p:ph idx="1"/>
          </p:nvPr>
        </p:nvPicPr>
        <p:blipFill>
          <a:blip r:embed="rId2"/>
          <a:stretch>
            <a:fillRect/>
          </a:stretch>
        </p:blipFill>
        <p:spPr>
          <a:xfrm>
            <a:off x="3170315" y="1382713"/>
            <a:ext cx="5668807" cy="4725987"/>
          </a:xfrm>
        </p:spPr>
      </p:pic>
    </p:spTree>
    <p:extLst>
      <p:ext uri="{BB962C8B-B14F-4D97-AF65-F5344CB8AC3E}">
        <p14:creationId xmlns:p14="http://schemas.microsoft.com/office/powerpoint/2010/main" val="34034019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Operate Phase</a:t>
            </a:r>
            <a:endParaRPr lang="en-IN"/>
          </a:p>
        </p:txBody>
      </p:sp>
      <p:pic>
        <p:nvPicPr>
          <p:cNvPr id="5" name="Content Placeholder 4">
            <a:extLst>
              <a:ext uri="{FF2B5EF4-FFF2-40B4-BE49-F238E27FC236}">
                <a16:creationId xmlns:a16="http://schemas.microsoft.com/office/drawing/2014/main" id="{695AD470-B7BD-4083-8FB5-15F5FC97FA9D}"/>
              </a:ext>
            </a:extLst>
          </p:cNvPr>
          <p:cNvPicPr>
            <a:picLocks noGrp="1" noChangeAspect="1"/>
          </p:cNvPicPr>
          <p:nvPr>
            <p:ph idx="1"/>
          </p:nvPr>
        </p:nvPicPr>
        <p:blipFill>
          <a:blip r:embed="rId2"/>
          <a:stretch>
            <a:fillRect/>
          </a:stretch>
        </p:blipFill>
        <p:spPr>
          <a:xfrm>
            <a:off x="217488" y="1821686"/>
            <a:ext cx="11574462" cy="3848040"/>
          </a:xfrm>
        </p:spPr>
      </p:pic>
    </p:spTree>
    <p:extLst>
      <p:ext uri="{BB962C8B-B14F-4D97-AF65-F5344CB8AC3E}">
        <p14:creationId xmlns:p14="http://schemas.microsoft.com/office/powerpoint/2010/main" val="26796248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CI / CD Pipeline</a:t>
            </a:r>
            <a:endParaRPr lang="en-IN"/>
          </a:p>
        </p:txBody>
      </p:sp>
      <p:pic>
        <p:nvPicPr>
          <p:cNvPr id="5" name="Content Placeholder 4">
            <a:extLst>
              <a:ext uri="{FF2B5EF4-FFF2-40B4-BE49-F238E27FC236}">
                <a16:creationId xmlns:a16="http://schemas.microsoft.com/office/drawing/2014/main" id="{E05FDCF9-2E93-4C26-AFAB-FED913F64A24}"/>
              </a:ext>
            </a:extLst>
          </p:cNvPr>
          <p:cNvPicPr>
            <a:picLocks noGrp="1" noChangeAspect="1"/>
          </p:cNvPicPr>
          <p:nvPr>
            <p:ph idx="1"/>
          </p:nvPr>
        </p:nvPicPr>
        <p:blipFill>
          <a:blip r:embed="rId2"/>
          <a:stretch>
            <a:fillRect/>
          </a:stretch>
        </p:blipFill>
        <p:spPr>
          <a:xfrm>
            <a:off x="334052" y="1382713"/>
            <a:ext cx="11341333" cy="4725987"/>
          </a:xfrm>
        </p:spPr>
      </p:pic>
    </p:spTree>
    <p:extLst>
      <p:ext uri="{BB962C8B-B14F-4D97-AF65-F5344CB8AC3E}">
        <p14:creationId xmlns:p14="http://schemas.microsoft.com/office/powerpoint/2010/main" val="3683524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US"/>
              <a:t>Implementation of DevSecOps</a:t>
            </a:r>
            <a:endParaRPr lang="en-IN"/>
          </a:p>
        </p:txBody>
      </p:sp>
      <p:graphicFrame>
        <p:nvGraphicFramePr>
          <p:cNvPr id="7" name="Content Placeholder 6">
            <a:extLst>
              <a:ext uri="{FF2B5EF4-FFF2-40B4-BE49-F238E27FC236}">
                <a16:creationId xmlns:a16="http://schemas.microsoft.com/office/drawing/2014/main" id="{04946E16-B04F-4B84-BD2A-374C5D227092}"/>
              </a:ext>
            </a:extLst>
          </p:cNvPr>
          <p:cNvGraphicFramePr>
            <a:graphicFrameLocks noGrp="1"/>
          </p:cNvGraphicFramePr>
          <p:nvPr>
            <p:ph idx="1"/>
            <p:extLst>
              <p:ext uri="{D42A27DB-BD31-4B8C-83A1-F6EECF244321}">
                <p14:modId xmlns:p14="http://schemas.microsoft.com/office/powerpoint/2010/main" val="1868223816"/>
              </p:ext>
            </p:extLst>
          </p:nvPr>
        </p:nvGraphicFramePr>
        <p:xfrm>
          <a:off x="960646" y="516622"/>
          <a:ext cx="10831497" cy="4364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FA6FF18-96B2-4756-9128-9C8562D43C1A}"/>
              </a:ext>
            </a:extLst>
          </p:cNvPr>
          <p:cNvSpPr txBox="1"/>
          <p:nvPr/>
        </p:nvSpPr>
        <p:spPr>
          <a:xfrm>
            <a:off x="960646" y="3095034"/>
            <a:ext cx="1341645" cy="1384995"/>
          </a:xfrm>
          <a:prstGeom prst="rect">
            <a:avLst/>
          </a:prstGeom>
          <a:noFill/>
        </p:spPr>
        <p:txBody>
          <a:bodyPr wrap="square">
            <a:spAutoFit/>
          </a:bodyPr>
          <a:lstStyle/>
          <a:p>
            <a:pPr marL="285750" indent="-285750">
              <a:buFont typeface="Arial" panose="020B0604020202020204" pitchFamily="34" charset="0"/>
              <a:buChar char="•"/>
            </a:pPr>
            <a:r>
              <a:rPr lang="en-IN" sz="1400">
                <a:latin typeface="Agency FB" panose="020B0503020202020204" pitchFamily="34" charset="0"/>
              </a:rPr>
              <a:t>Ide Plugins</a:t>
            </a:r>
          </a:p>
          <a:p>
            <a:pPr marL="285750" indent="-285750">
              <a:buFont typeface="Arial" panose="020B0604020202020204" pitchFamily="34" charset="0"/>
              <a:buChar char="•"/>
            </a:pPr>
            <a:r>
              <a:rPr lang="en-IN" sz="1400">
                <a:latin typeface="Agency FB" panose="020B0503020202020204" pitchFamily="34" charset="0"/>
              </a:rPr>
              <a:t>Pre-Commit hooks</a:t>
            </a:r>
          </a:p>
          <a:p>
            <a:pPr marL="285750" indent="-285750">
              <a:buFont typeface="Arial" panose="020B0604020202020204" pitchFamily="34" charset="0"/>
              <a:buChar char="•"/>
            </a:pPr>
            <a:r>
              <a:rPr lang="en-IN" sz="1400">
                <a:latin typeface="Agency FB" panose="020B0503020202020204" pitchFamily="34" charset="0"/>
              </a:rPr>
              <a:t>3rd Part Component Scan</a:t>
            </a:r>
          </a:p>
        </p:txBody>
      </p:sp>
      <p:sp>
        <p:nvSpPr>
          <p:cNvPr id="10" name="TextBox 9">
            <a:extLst>
              <a:ext uri="{FF2B5EF4-FFF2-40B4-BE49-F238E27FC236}">
                <a16:creationId xmlns:a16="http://schemas.microsoft.com/office/drawing/2014/main" id="{5AB5E53B-D502-4D3E-B121-E3D4CC4C8904}"/>
              </a:ext>
            </a:extLst>
          </p:cNvPr>
          <p:cNvSpPr txBox="1"/>
          <p:nvPr/>
        </p:nvSpPr>
        <p:spPr>
          <a:xfrm>
            <a:off x="2331075" y="3171975"/>
            <a:ext cx="1341645" cy="954107"/>
          </a:xfrm>
          <a:prstGeom prst="rect">
            <a:avLst/>
          </a:prstGeom>
          <a:noFill/>
        </p:spPr>
        <p:txBody>
          <a:bodyPr wrap="square">
            <a:spAutoFit/>
          </a:bodyPr>
          <a:lstStyle/>
          <a:p>
            <a:pPr marL="285750" indent="-285750">
              <a:buFont typeface="Arial" panose="020B0604020202020204" pitchFamily="34" charset="0"/>
              <a:buChar char="•"/>
            </a:pPr>
            <a:r>
              <a:rPr lang="en-IN" sz="1400">
                <a:latin typeface="Agency FB" panose="020B0503020202020204" pitchFamily="34" charset="0"/>
              </a:rPr>
              <a:t>Repository Scan</a:t>
            </a:r>
          </a:p>
          <a:p>
            <a:pPr marL="285750" indent="-285750">
              <a:buFont typeface="Arial" panose="020B0604020202020204" pitchFamily="34" charset="0"/>
              <a:buChar char="•"/>
            </a:pPr>
            <a:r>
              <a:rPr lang="en-IN" sz="1400">
                <a:latin typeface="Agency FB" panose="020B0503020202020204" pitchFamily="34" charset="0"/>
              </a:rPr>
              <a:t>Secret Management</a:t>
            </a:r>
          </a:p>
        </p:txBody>
      </p:sp>
      <p:sp>
        <p:nvSpPr>
          <p:cNvPr id="11" name="TextBox 10">
            <a:extLst>
              <a:ext uri="{FF2B5EF4-FFF2-40B4-BE49-F238E27FC236}">
                <a16:creationId xmlns:a16="http://schemas.microsoft.com/office/drawing/2014/main" id="{B97D61AA-4142-441E-A10F-F9D40AA320AE}"/>
              </a:ext>
            </a:extLst>
          </p:cNvPr>
          <p:cNvSpPr txBox="1"/>
          <p:nvPr/>
        </p:nvSpPr>
        <p:spPr>
          <a:xfrm>
            <a:off x="3514175" y="3156585"/>
            <a:ext cx="1341645" cy="738664"/>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Agency FB" panose="020B0503020202020204" pitchFamily="34" charset="0"/>
              </a:rPr>
              <a:t>Static App Security Testing</a:t>
            </a:r>
          </a:p>
        </p:txBody>
      </p:sp>
      <p:sp>
        <p:nvSpPr>
          <p:cNvPr id="12" name="TextBox 11">
            <a:extLst>
              <a:ext uri="{FF2B5EF4-FFF2-40B4-BE49-F238E27FC236}">
                <a16:creationId xmlns:a16="http://schemas.microsoft.com/office/drawing/2014/main" id="{0A729478-AB11-482A-81BC-B22650497939}"/>
              </a:ext>
            </a:extLst>
          </p:cNvPr>
          <p:cNvSpPr txBox="1"/>
          <p:nvPr/>
        </p:nvSpPr>
        <p:spPr>
          <a:xfrm>
            <a:off x="4808483" y="3095033"/>
            <a:ext cx="1341645" cy="1169551"/>
          </a:xfrm>
          <a:prstGeom prst="rect">
            <a:avLst/>
          </a:prstGeom>
          <a:noFill/>
        </p:spPr>
        <p:txBody>
          <a:bodyPr wrap="square">
            <a:spAutoFit/>
          </a:bodyPr>
          <a:lstStyle/>
          <a:p>
            <a:pPr marL="285750" indent="-285750">
              <a:buFont typeface="Arial" panose="020B0604020202020204" pitchFamily="34" charset="0"/>
              <a:buChar char="•"/>
            </a:pPr>
            <a:r>
              <a:rPr lang="en-US" sz="1400">
                <a:latin typeface="Agency FB" panose="020B0503020202020204" pitchFamily="34" charset="0"/>
              </a:rPr>
              <a:t>Dynamic App Security Testing</a:t>
            </a:r>
          </a:p>
          <a:p>
            <a:pPr marL="285750" indent="-285750">
              <a:buFont typeface="Arial" panose="020B0604020202020204" pitchFamily="34" charset="0"/>
              <a:buChar char="•"/>
            </a:pPr>
            <a:r>
              <a:rPr lang="en-US" sz="1400">
                <a:latin typeface="Agency FB" panose="020B0503020202020204" pitchFamily="34" charset="0"/>
              </a:rPr>
              <a:t>Container &amp; Cloud Security</a:t>
            </a:r>
            <a:endParaRPr lang="en-IN" sz="1400">
              <a:latin typeface="Agency FB" panose="020B0503020202020204" pitchFamily="34" charset="0"/>
            </a:endParaRPr>
          </a:p>
        </p:txBody>
      </p:sp>
      <p:sp>
        <p:nvSpPr>
          <p:cNvPr id="13" name="TextBox 12">
            <a:extLst>
              <a:ext uri="{FF2B5EF4-FFF2-40B4-BE49-F238E27FC236}">
                <a16:creationId xmlns:a16="http://schemas.microsoft.com/office/drawing/2014/main" id="{D5146159-CC17-4DE5-9E35-58D789C2FB04}"/>
              </a:ext>
            </a:extLst>
          </p:cNvPr>
          <p:cNvSpPr txBox="1"/>
          <p:nvPr/>
        </p:nvSpPr>
        <p:spPr>
          <a:xfrm>
            <a:off x="6207379" y="3095032"/>
            <a:ext cx="1341645" cy="1169551"/>
          </a:xfrm>
          <a:prstGeom prst="rect">
            <a:avLst/>
          </a:prstGeom>
          <a:noFill/>
        </p:spPr>
        <p:txBody>
          <a:bodyPr wrap="square">
            <a:spAutoFit/>
          </a:bodyPr>
          <a:lstStyle/>
          <a:p>
            <a:pPr marL="285750" indent="-285750">
              <a:buFont typeface="Arial" panose="020B0604020202020204" pitchFamily="34" charset="0"/>
              <a:buChar char="•"/>
            </a:pPr>
            <a:r>
              <a:rPr lang="en-US" sz="1400">
                <a:latin typeface="Agency FB" panose="020B0503020202020204" pitchFamily="34" charset="0"/>
              </a:rPr>
              <a:t>Security Testing</a:t>
            </a:r>
          </a:p>
          <a:p>
            <a:pPr marL="285750" indent="-285750">
              <a:buFont typeface="Arial" panose="020B0604020202020204" pitchFamily="34" charset="0"/>
              <a:buChar char="•"/>
            </a:pPr>
            <a:r>
              <a:rPr lang="en-US" sz="1400">
                <a:latin typeface="Agency FB" panose="020B0503020202020204" pitchFamily="34" charset="0"/>
              </a:rPr>
              <a:t>3rd Party Component Scan</a:t>
            </a:r>
            <a:endParaRPr lang="en-IN" sz="1400">
              <a:latin typeface="Agency FB" panose="020B0503020202020204" pitchFamily="34" charset="0"/>
            </a:endParaRPr>
          </a:p>
        </p:txBody>
      </p:sp>
      <p:sp>
        <p:nvSpPr>
          <p:cNvPr id="14" name="TextBox 13">
            <a:extLst>
              <a:ext uri="{FF2B5EF4-FFF2-40B4-BE49-F238E27FC236}">
                <a16:creationId xmlns:a16="http://schemas.microsoft.com/office/drawing/2014/main" id="{1993BC77-8D83-4674-B8C7-E22FFF701885}"/>
              </a:ext>
            </a:extLst>
          </p:cNvPr>
          <p:cNvSpPr txBox="1"/>
          <p:nvPr/>
        </p:nvSpPr>
        <p:spPr>
          <a:xfrm>
            <a:off x="7489551" y="3069748"/>
            <a:ext cx="1341645" cy="954107"/>
          </a:xfrm>
          <a:prstGeom prst="rect">
            <a:avLst/>
          </a:prstGeom>
          <a:noFill/>
        </p:spPr>
        <p:txBody>
          <a:bodyPr wrap="square">
            <a:spAutoFit/>
          </a:bodyPr>
          <a:lstStyle/>
          <a:p>
            <a:pPr marL="285750" indent="-285750">
              <a:buFont typeface="Arial" panose="020B0604020202020204" pitchFamily="34" charset="0"/>
              <a:buChar char="•"/>
            </a:pPr>
            <a:r>
              <a:rPr lang="en-IN" sz="1400">
                <a:latin typeface="Agency FB" panose="020B0503020202020204" pitchFamily="34" charset="0"/>
              </a:rPr>
              <a:t>Manageability Testing</a:t>
            </a:r>
          </a:p>
          <a:p>
            <a:pPr marL="285750" indent="-285750">
              <a:buFont typeface="Arial" panose="020B0604020202020204" pitchFamily="34" charset="0"/>
              <a:buChar char="•"/>
            </a:pPr>
            <a:r>
              <a:rPr lang="en-IN" sz="1400">
                <a:latin typeface="Agency FB" panose="020B0503020202020204" pitchFamily="34" charset="0"/>
              </a:rPr>
              <a:t>Penetration Testing</a:t>
            </a:r>
          </a:p>
        </p:txBody>
      </p:sp>
      <p:sp>
        <p:nvSpPr>
          <p:cNvPr id="15" name="TextBox 14">
            <a:extLst>
              <a:ext uri="{FF2B5EF4-FFF2-40B4-BE49-F238E27FC236}">
                <a16:creationId xmlns:a16="http://schemas.microsoft.com/office/drawing/2014/main" id="{B6F0890B-15C4-4451-B9DA-29AB8316A313}"/>
              </a:ext>
            </a:extLst>
          </p:cNvPr>
          <p:cNvSpPr txBox="1"/>
          <p:nvPr/>
        </p:nvSpPr>
        <p:spPr>
          <a:xfrm>
            <a:off x="8852744" y="3095170"/>
            <a:ext cx="1341645" cy="738664"/>
          </a:xfrm>
          <a:prstGeom prst="rect">
            <a:avLst/>
          </a:prstGeom>
          <a:noFill/>
        </p:spPr>
        <p:txBody>
          <a:bodyPr wrap="square">
            <a:spAutoFit/>
          </a:bodyPr>
          <a:lstStyle/>
          <a:p>
            <a:pPr marL="285750" indent="-285750">
              <a:buFont typeface="Arial" panose="020B0604020202020204" pitchFamily="34" charset="0"/>
              <a:buChar char="•"/>
            </a:pPr>
            <a:r>
              <a:rPr lang="en-US" sz="1400">
                <a:latin typeface="Agency FB" panose="020B0503020202020204" pitchFamily="34" charset="0"/>
              </a:rPr>
              <a:t>IaaS Security </a:t>
            </a:r>
          </a:p>
          <a:p>
            <a:pPr marL="285750" indent="-285750">
              <a:buFont typeface="Arial" panose="020B0604020202020204" pitchFamily="34" charset="0"/>
              <a:buChar char="•"/>
            </a:pPr>
            <a:r>
              <a:rPr lang="en-US" sz="1400">
                <a:latin typeface="Agency FB" panose="020B0503020202020204" pitchFamily="34" charset="0"/>
              </a:rPr>
              <a:t>Compliance as Code</a:t>
            </a:r>
            <a:endParaRPr lang="en-IN" sz="1400">
              <a:latin typeface="Agency FB" panose="020B0503020202020204" pitchFamily="34" charset="0"/>
            </a:endParaRPr>
          </a:p>
        </p:txBody>
      </p:sp>
      <p:sp>
        <p:nvSpPr>
          <p:cNvPr id="16" name="TextBox 15">
            <a:extLst>
              <a:ext uri="{FF2B5EF4-FFF2-40B4-BE49-F238E27FC236}">
                <a16:creationId xmlns:a16="http://schemas.microsoft.com/office/drawing/2014/main" id="{FCD53591-C91F-41A2-A6E5-F5EE8024C14D}"/>
              </a:ext>
            </a:extLst>
          </p:cNvPr>
          <p:cNvSpPr txBox="1"/>
          <p:nvPr/>
        </p:nvSpPr>
        <p:spPr>
          <a:xfrm>
            <a:off x="10155441" y="3095170"/>
            <a:ext cx="1495096" cy="738664"/>
          </a:xfrm>
          <a:prstGeom prst="rect">
            <a:avLst/>
          </a:prstGeom>
          <a:noFill/>
        </p:spPr>
        <p:txBody>
          <a:bodyPr wrap="square">
            <a:spAutoFit/>
          </a:bodyPr>
          <a:lstStyle/>
          <a:p>
            <a:pPr marL="285750" indent="-285750">
              <a:buFont typeface="Arial" panose="020B0604020202020204" pitchFamily="34" charset="0"/>
              <a:buChar char="•"/>
            </a:pPr>
            <a:r>
              <a:rPr lang="en-IN" sz="1400">
                <a:latin typeface="Agency FB" panose="020B0503020202020204" pitchFamily="34" charset="0"/>
              </a:rPr>
              <a:t>Security Monitoring &amp; Alerting</a:t>
            </a:r>
          </a:p>
        </p:txBody>
      </p:sp>
    </p:spTree>
    <p:extLst>
      <p:ext uri="{BB962C8B-B14F-4D97-AF65-F5344CB8AC3E}">
        <p14:creationId xmlns:p14="http://schemas.microsoft.com/office/powerpoint/2010/main" val="109818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98A-4A8B-4111-9E79-AAF13F282741}"/>
              </a:ext>
            </a:extLst>
          </p:cNvPr>
          <p:cNvSpPr>
            <a:spLocks noGrp="1"/>
          </p:cNvSpPr>
          <p:nvPr>
            <p:ph type="title"/>
          </p:nvPr>
        </p:nvSpPr>
        <p:spPr/>
        <p:txBody>
          <a:bodyPr/>
          <a:lstStyle/>
          <a:p>
            <a:r>
              <a:rPr lang="en-IN"/>
              <a:t>Planning and Requirement Analysis</a:t>
            </a:r>
          </a:p>
        </p:txBody>
      </p:sp>
      <p:sp>
        <p:nvSpPr>
          <p:cNvPr id="5" name="Content Placeholder 3">
            <a:extLst>
              <a:ext uri="{FF2B5EF4-FFF2-40B4-BE49-F238E27FC236}">
                <a16:creationId xmlns:a16="http://schemas.microsoft.com/office/drawing/2014/main" id="{8DD0EDC4-F8A3-4703-9F4C-2B1683DA58A8}"/>
              </a:ext>
            </a:extLst>
          </p:cNvPr>
          <p:cNvSpPr txBox="1">
            <a:spLocks/>
          </p:cNvSpPr>
          <p:nvPr/>
        </p:nvSpPr>
        <p:spPr>
          <a:xfrm>
            <a:off x="6202066" y="1547446"/>
            <a:ext cx="5150623" cy="42984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Font typeface="Calibri" panose="020F0502020204030204" pitchFamily="34" charset="0"/>
              <a:buNone/>
            </a:pPr>
            <a:r>
              <a:rPr lang="en-US" sz="1600" dirty="0">
                <a:solidFill>
                  <a:srgbClr val="000000"/>
                </a:solidFill>
                <a:cs typeface="Calibri" panose="020F0502020204030204" pitchFamily="34" charset="0"/>
              </a:rPr>
              <a:t>Requirement analysis is the most important and fundamental stage in </a:t>
            </a:r>
            <a:r>
              <a:rPr lang="en-US" sz="1600" b="1" dirty="0">
                <a:solidFill>
                  <a:srgbClr val="000000"/>
                </a:solidFill>
                <a:cs typeface="Calibri" panose="020F0502020204030204" pitchFamily="34" charset="0"/>
              </a:rPr>
              <a:t>SDLC</a:t>
            </a:r>
            <a:r>
              <a:rPr lang="en-US" sz="1600" dirty="0">
                <a:solidFill>
                  <a:srgbClr val="000000"/>
                </a:solidFill>
                <a:cs typeface="Calibri" panose="020F0502020204030204" pitchFamily="34" charset="0"/>
              </a:rPr>
              <a:t>. It is performed by the senior members of the team with inputs from the customer, the sales department, market surveys and domain experts in the industry. This information is then used to plan the basic project approach and to conduct product feasibility study in the economical, operational and technical areas.</a:t>
            </a:r>
          </a:p>
          <a:p>
            <a:pPr marL="0" indent="0" algn="just">
              <a:buFont typeface="Calibri" panose="020F0502020204030204" pitchFamily="34" charset="0"/>
              <a:buNone/>
            </a:pPr>
            <a:r>
              <a:rPr lang="en-US" sz="1600" dirty="0">
                <a:solidFill>
                  <a:srgbClr val="000000"/>
                </a:solidFill>
                <a:cs typeface="Calibri" panose="020F0502020204030204" pitchFamily="34" charset="0"/>
              </a:rPr>
              <a:t>Planning for the quality assurance requirements and identification of the risks associated with the project is also done in the planning stage. The outcome of the technical feasibility study is to define the various technical approaches that can be followed to implement the project successfully with minimum risks.</a:t>
            </a:r>
          </a:p>
          <a:p>
            <a:pPr marL="0" indent="0">
              <a:buFont typeface="Calibri" panose="020F0502020204030204" pitchFamily="34" charset="0"/>
              <a:buNone/>
            </a:pPr>
            <a:endParaRPr lang="en-IN" sz="1800" dirty="0"/>
          </a:p>
        </p:txBody>
      </p:sp>
      <p:pic>
        <p:nvPicPr>
          <p:cNvPr id="6" name="Picture 5">
            <a:extLst>
              <a:ext uri="{FF2B5EF4-FFF2-40B4-BE49-F238E27FC236}">
                <a16:creationId xmlns:a16="http://schemas.microsoft.com/office/drawing/2014/main" id="{097004A0-50A4-4CD7-A00A-8D726F919841}"/>
              </a:ext>
            </a:extLst>
          </p:cNvPr>
          <p:cNvPicPr>
            <a:picLocks noChangeAspect="1"/>
          </p:cNvPicPr>
          <p:nvPr/>
        </p:nvPicPr>
        <p:blipFill>
          <a:blip r:embed="rId2"/>
          <a:stretch>
            <a:fillRect/>
          </a:stretch>
        </p:blipFill>
        <p:spPr>
          <a:xfrm>
            <a:off x="839310" y="2121400"/>
            <a:ext cx="4772025" cy="3409950"/>
          </a:xfrm>
          <a:prstGeom prst="rect">
            <a:avLst/>
          </a:prstGeom>
        </p:spPr>
      </p:pic>
    </p:spTree>
    <p:extLst>
      <p:ext uri="{BB962C8B-B14F-4D97-AF65-F5344CB8AC3E}">
        <p14:creationId xmlns:p14="http://schemas.microsoft.com/office/powerpoint/2010/main" val="1817783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FC007-3A1D-438E-B44B-93900D8AE7E6}"/>
              </a:ext>
            </a:extLst>
          </p:cNvPr>
          <p:cNvPicPr>
            <a:picLocks noChangeAspect="1"/>
          </p:cNvPicPr>
          <p:nvPr/>
        </p:nvPicPr>
        <p:blipFill>
          <a:blip r:embed="rId2"/>
          <a:stretch>
            <a:fillRect/>
          </a:stretch>
        </p:blipFill>
        <p:spPr>
          <a:xfrm>
            <a:off x="0" y="0"/>
            <a:ext cx="12192000" cy="6260124"/>
          </a:xfrm>
          <a:prstGeom prst="rect">
            <a:avLst/>
          </a:prstGeom>
        </p:spPr>
      </p:pic>
      <p:sp>
        <p:nvSpPr>
          <p:cNvPr id="9" name="TextBox 8">
            <a:extLst>
              <a:ext uri="{FF2B5EF4-FFF2-40B4-BE49-F238E27FC236}">
                <a16:creationId xmlns:a16="http://schemas.microsoft.com/office/drawing/2014/main" id="{9C49D8E1-6CA8-441D-8720-1139DBEB27BC}"/>
              </a:ext>
            </a:extLst>
          </p:cNvPr>
          <p:cNvSpPr txBox="1"/>
          <p:nvPr/>
        </p:nvSpPr>
        <p:spPr>
          <a:xfrm>
            <a:off x="132271" y="6260124"/>
            <a:ext cx="6917886" cy="369332"/>
          </a:xfrm>
          <a:prstGeom prst="rect">
            <a:avLst/>
          </a:prstGeom>
          <a:noFill/>
        </p:spPr>
        <p:txBody>
          <a:bodyPr wrap="square">
            <a:spAutoFit/>
          </a:bodyPr>
          <a:lstStyle/>
          <a:p>
            <a:r>
              <a:rPr lang="en-IN" dirty="0">
                <a:solidFill>
                  <a:srgbClr val="FFFF0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https://digital.ai/periodic-table-of-devops-tools</a:t>
            </a:r>
            <a:r>
              <a:rPr lang="en-IN" dirty="0">
                <a:solidFill>
                  <a:srgbClr val="FFFF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34541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D63E11-D6C6-49C5-BEE7-4785094AC2ED}"/>
              </a:ext>
            </a:extLst>
          </p:cNvPr>
          <p:cNvSpPr>
            <a:spLocks noGrp="1"/>
          </p:cNvSpPr>
          <p:nvPr>
            <p:ph type="title"/>
          </p:nvPr>
        </p:nvSpPr>
        <p:spPr>
          <a:xfrm>
            <a:off x="3601720" y="2631851"/>
            <a:ext cx="3891598" cy="656655"/>
          </a:xfrm>
        </p:spPr>
        <p:txBody>
          <a:bodyPr/>
          <a:lstStyle/>
          <a:p>
            <a:pPr algn="ctr"/>
            <a:r>
              <a:rPr lang="en-US"/>
              <a:t>Questions ???</a:t>
            </a:r>
            <a:endParaRPr lang="en-IN"/>
          </a:p>
        </p:txBody>
      </p:sp>
    </p:spTree>
    <p:extLst>
      <p:ext uri="{BB962C8B-B14F-4D97-AF65-F5344CB8AC3E}">
        <p14:creationId xmlns:p14="http://schemas.microsoft.com/office/powerpoint/2010/main" val="1686122499"/>
      </p:ext>
    </p:extLst>
  </p:cSld>
  <p:clrMapOvr>
    <a:masterClrMapping/>
  </p:clrMapOvr>
</p:sld>
</file>

<file path=ppt/theme/theme1.xml><?xml version="1.0" encoding="utf-8"?>
<a:theme xmlns:a="http://schemas.openxmlformats.org/drawingml/2006/main" name="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2.xml><?xml version="1.0" encoding="utf-8"?>
<a:theme xmlns:a="http://schemas.openxmlformats.org/drawingml/2006/main" name="1_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3.xml><?xml version="1.0" encoding="utf-8"?>
<a:theme xmlns:a="http://schemas.openxmlformats.org/drawingml/2006/main" name="3_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4.xml><?xml version="1.0" encoding="utf-8"?>
<a:theme xmlns:a="http://schemas.openxmlformats.org/drawingml/2006/main" name="2_new-CloudThat-Template">
  <a:themeElements>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fontScheme name="Arial Rounded">
      <a:majorFont>
        <a:latin typeface="Arial Rounded MT Bold"/>
        <a:ea typeface=""/>
        <a:cs typeface=""/>
      </a:majorFont>
      <a:minorFont>
        <a:latin typeface="Arial Rounded MT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 Template" id="{257A012D-EB85-420A-A812-45638CFF85B9}" vid="{8AE08166-AD28-4927-BD91-F2C0D9F3D3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themeOverride>
</file>

<file path=ppt/theme/themeOverride2.xml><?xml version="1.0" encoding="utf-8"?>
<a:themeOverride xmlns:a="http://schemas.openxmlformats.org/drawingml/2006/main">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themeOverride>
</file>

<file path=ppt/theme/themeOverride3.xml><?xml version="1.0" encoding="utf-8"?>
<a:themeOverride xmlns:a="http://schemas.openxmlformats.org/drawingml/2006/main">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themeOverride>
</file>

<file path=ppt/theme/themeOverride4.xml><?xml version="1.0" encoding="utf-8"?>
<a:themeOverride xmlns:a="http://schemas.openxmlformats.org/drawingml/2006/main">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themeOverride>
</file>

<file path=ppt/theme/themeOverride5.xml><?xml version="1.0" encoding="utf-8"?>
<a:themeOverride xmlns:a="http://schemas.openxmlformats.org/drawingml/2006/main">
  <a:clrScheme name="CloudThat Colours">
    <a:dk1>
      <a:srgbClr val="525252"/>
    </a:dk1>
    <a:lt1>
      <a:srgbClr val="FFFFFF"/>
    </a:lt1>
    <a:dk2>
      <a:srgbClr val="0C5180"/>
    </a:dk2>
    <a:lt2>
      <a:srgbClr val="4999D3"/>
    </a:lt2>
    <a:accent1>
      <a:srgbClr val="0C5180"/>
    </a:accent1>
    <a:accent2>
      <a:srgbClr val="20619B"/>
    </a:accent2>
    <a:accent3>
      <a:srgbClr val="388DCC"/>
    </a:accent3>
    <a:accent4>
      <a:srgbClr val="676767"/>
    </a:accent4>
    <a:accent5>
      <a:srgbClr val="808285"/>
    </a:accent5>
    <a:accent6>
      <a:srgbClr val="E6E7E7"/>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Retrospect</Template>
  <TotalTime>6101</TotalTime>
  <Words>2119</Words>
  <Application>Microsoft Office PowerPoint</Application>
  <PresentationFormat>Widescreen</PresentationFormat>
  <Paragraphs>292</Paragraphs>
  <Slides>91</Slides>
  <Notes>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91</vt:i4>
      </vt:variant>
    </vt:vector>
  </HeadingPairs>
  <TitlesOfParts>
    <vt:vector size="107" baseType="lpstr">
      <vt:lpstr>Agency FB</vt:lpstr>
      <vt:lpstr>-apple-system</vt:lpstr>
      <vt:lpstr>Arial</vt:lpstr>
      <vt:lpstr>Arial Rounded MT Bold</vt:lpstr>
      <vt:lpstr>Calibri</vt:lpstr>
      <vt:lpstr>Cambria</vt:lpstr>
      <vt:lpstr>Courier New</vt:lpstr>
      <vt:lpstr>Gotham HTF Book</vt:lpstr>
      <vt:lpstr>Proxima</vt:lpstr>
      <vt:lpstr>Proxima Nova</vt:lpstr>
      <vt:lpstr>Proxima Nova Rg</vt:lpstr>
      <vt:lpstr>Wingdings 3</vt:lpstr>
      <vt:lpstr>new-CloudThat-Template</vt:lpstr>
      <vt:lpstr>1_new-CloudThat-Template</vt:lpstr>
      <vt:lpstr>3_new-CloudThat-Template</vt:lpstr>
      <vt:lpstr>2_new-CloudThat-Template</vt:lpstr>
      <vt:lpstr>DEVSECOPS</vt:lpstr>
      <vt:lpstr>PowerPoint Presentation</vt:lpstr>
      <vt:lpstr>PowerPoint Presentation</vt:lpstr>
      <vt:lpstr>AGENDA:</vt:lpstr>
      <vt:lpstr>PREREQUISITES:</vt:lpstr>
      <vt:lpstr>DEVSECOPS</vt:lpstr>
      <vt:lpstr>Software Development Evolution</vt:lpstr>
      <vt:lpstr>SDLC</vt:lpstr>
      <vt:lpstr>Planning and Requirement Analysis</vt:lpstr>
      <vt:lpstr>Defining Requirements</vt:lpstr>
      <vt:lpstr>Designing the Product Architecture</vt:lpstr>
      <vt:lpstr>Building or Developing the Product</vt:lpstr>
      <vt:lpstr>Testing the Product</vt:lpstr>
      <vt:lpstr>Deployment in the Market and Maintenance</vt:lpstr>
      <vt:lpstr>SDLC Models</vt:lpstr>
      <vt:lpstr>Software Development Evolution</vt:lpstr>
      <vt:lpstr>Agile</vt:lpstr>
      <vt:lpstr>4 KEY VALUES</vt:lpstr>
      <vt:lpstr>12 PRINCIPLES</vt:lpstr>
      <vt:lpstr>PowerPoint Presentation</vt:lpstr>
      <vt:lpstr>Scrum</vt:lpstr>
      <vt:lpstr>Agile Limitations</vt:lpstr>
      <vt:lpstr>Solution is DevOps</vt:lpstr>
      <vt:lpstr>Agile vs DevOps</vt:lpstr>
      <vt:lpstr>Agile vs DevOps</vt:lpstr>
      <vt:lpstr>DevOps</vt:lpstr>
      <vt:lpstr>How DevOps Works?</vt:lpstr>
      <vt:lpstr>DevOps Benefits</vt:lpstr>
      <vt:lpstr>DevOps Stages</vt:lpstr>
      <vt:lpstr>DevOps Pipeline</vt:lpstr>
      <vt:lpstr>PowerPoint Presentation</vt:lpstr>
      <vt:lpstr>PowerPoint Presentation</vt:lpstr>
      <vt:lpstr>DevOps Tools</vt:lpstr>
      <vt:lpstr>Continuous Integration</vt:lpstr>
      <vt:lpstr>Continuous Delivery</vt:lpstr>
      <vt:lpstr>Continuous Deployment</vt:lpstr>
      <vt:lpstr>Configuration Management</vt:lpstr>
      <vt:lpstr>DevOps Practices</vt:lpstr>
      <vt:lpstr>DevOps Best Practices</vt:lpstr>
      <vt:lpstr>Containerization vs Virtualization</vt:lpstr>
      <vt:lpstr>Docker</vt:lpstr>
      <vt:lpstr>Container Orchestration</vt:lpstr>
      <vt:lpstr>Kubernetes</vt:lpstr>
      <vt:lpstr>Kubernetes</vt:lpstr>
      <vt:lpstr>DEVSECOPS</vt:lpstr>
      <vt:lpstr>DevSecOps Concept</vt:lpstr>
      <vt:lpstr>Agile Manifesto</vt:lpstr>
      <vt:lpstr>DevSecOps Manifesto</vt:lpstr>
      <vt:lpstr>Software Development Evolution</vt:lpstr>
      <vt:lpstr>Information Security Friction</vt:lpstr>
      <vt:lpstr>Merge Dev and Ops to Remove Friction</vt:lpstr>
      <vt:lpstr>An Example</vt:lpstr>
      <vt:lpstr>Merge DevOps and Sec to Remove Friction</vt:lpstr>
      <vt:lpstr>PowerPoint Presentation</vt:lpstr>
      <vt:lpstr>Secured Aspects</vt:lpstr>
      <vt:lpstr>How?</vt:lpstr>
      <vt:lpstr>Security As Code</vt:lpstr>
      <vt:lpstr>CI/CD Pipeline</vt:lpstr>
      <vt:lpstr>Add Security on CI/CD Pipeline</vt:lpstr>
      <vt:lpstr>Add Security on CI/CD Pipeline</vt:lpstr>
      <vt:lpstr>DevSecOps Benefits</vt:lpstr>
      <vt:lpstr>PowerPoint Presentation</vt:lpstr>
      <vt:lpstr>Where DevSecOps Appropriate?</vt:lpstr>
      <vt:lpstr>Benefits of DevSecOps Practice</vt:lpstr>
      <vt:lpstr>PowerPoint Presentation</vt:lpstr>
      <vt:lpstr>Roles &amp; Responsibilities</vt:lpstr>
      <vt:lpstr> Adopting DevSecOps </vt:lpstr>
      <vt:lpstr>Positioning DevSecOps in Lifecycle</vt:lpstr>
      <vt:lpstr>Visible Progress</vt:lpstr>
      <vt:lpstr>PowerPoint Presentation</vt:lpstr>
      <vt:lpstr>PowerPoint Presentation</vt:lpstr>
      <vt:lpstr>Designing DevSecOps for Plan, Code, Build…</vt:lpstr>
      <vt:lpstr>Positioning DevSecOps in Lifecycle</vt:lpstr>
      <vt:lpstr>PowerPoint Presentation</vt:lpstr>
      <vt:lpstr>PowerPoint Presentation</vt:lpstr>
      <vt:lpstr>Secure Code Standards</vt:lpstr>
      <vt:lpstr>SAST or SCA</vt:lpstr>
      <vt:lpstr>Secure Code Analysis</vt:lpstr>
      <vt:lpstr>Vulnerability Scanning (Build)</vt:lpstr>
      <vt:lpstr>Designing DevSecOps for Test, Release, Operate</vt:lpstr>
      <vt:lpstr>Test Phase</vt:lpstr>
      <vt:lpstr>PowerPoint Presentation</vt:lpstr>
      <vt:lpstr>Test Phase</vt:lpstr>
      <vt:lpstr>Deploy Phase</vt:lpstr>
      <vt:lpstr>SSL Scan</vt:lpstr>
      <vt:lpstr>Run Security Hardened Images</vt:lpstr>
      <vt:lpstr>Operate Phase</vt:lpstr>
      <vt:lpstr>CI / CD Pipeline</vt:lpstr>
      <vt:lpstr>Implementation of DevSecOps</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faculty67</dc:creator>
  <cp:lastModifiedBy>Faculty 40</cp:lastModifiedBy>
  <cp:revision>103</cp:revision>
  <dcterms:created xsi:type="dcterms:W3CDTF">2021-10-18T03:12:54Z</dcterms:created>
  <dcterms:modified xsi:type="dcterms:W3CDTF">2024-10-22T03:15:50Z</dcterms:modified>
</cp:coreProperties>
</file>